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70" r:id="rId3"/>
    <p:sldId id="276" r:id="rId4"/>
    <p:sldId id="278" r:id="rId5"/>
    <p:sldId id="285" r:id="rId6"/>
    <p:sldId id="282" r:id="rId7"/>
    <p:sldId id="283" r:id="rId8"/>
    <p:sldId id="284" r:id="rId9"/>
    <p:sldId id="279" r:id="rId10"/>
    <p:sldId id="286" r:id="rId11"/>
  </p:sldIdLst>
  <p:sldSz cx="9906000" cy="6858000" type="A4"/>
  <p:notesSz cx="9928225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78889" algn="l" rtl="0" eaLnBrk="0" fontAlgn="base" hangingPunct="0">
      <a:spcBef>
        <a:spcPct val="0"/>
      </a:spcBef>
      <a:spcAft>
        <a:spcPct val="0"/>
      </a:spcAft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57777" algn="l" rtl="0" eaLnBrk="0" fontAlgn="base" hangingPunct="0">
      <a:spcBef>
        <a:spcPct val="0"/>
      </a:spcBef>
      <a:spcAft>
        <a:spcPct val="0"/>
      </a:spcAft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436666" algn="l" rtl="0" eaLnBrk="0" fontAlgn="base" hangingPunct="0">
      <a:spcBef>
        <a:spcPct val="0"/>
      </a:spcBef>
      <a:spcAft>
        <a:spcPct val="0"/>
      </a:spcAft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915555" algn="l" rtl="0" eaLnBrk="0" fontAlgn="base" hangingPunct="0">
      <a:spcBef>
        <a:spcPct val="0"/>
      </a:spcBef>
      <a:spcAft>
        <a:spcPct val="0"/>
      </a:spcAft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394442" algn="l" defTabSz="957777" rtl="0" eaLnBrk="1" latinLnBrk="0" hangingPunct="1"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873331" algn="l" defTabSz="957777" rtl="0" eaLnBrk="1" latinLnBrk="0" hangingPunct="1"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352219" algn="l" defTabSz="957777" rtl="0" eaLnBrk="1" latinLnBrk="0" hangingPunct="1"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831108" algn="l" defTabSz="957777" rtl="0" eaLnBrk="1" latinLnBrk="0" hangingPunct="1">
      <a:defRPr sz="4609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6CD"/>
    <a:srgbClr val="009482"/>
    <a:srgbClr val="49772B"/>
    <a:srgbClr val="6E8FAD"/>
    <a:srgbClr val="5F87AC"/>
    <a:srgbClr val="3A2A7C"/>
    <a:srgbClr val="38546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8C5BC-05CF-4E31-B843-3B6F72EDBF23}" v="1" dt="2021-03-24T09:27:47.4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8" autoAdjust="0"/>
    <p:restoredTop sz="94668" autoAdjust="0"/>
  </p:normalViewPr>
  <p:slideViewPr>
    <p:cSldViewPr snapToGrid="0">
      <p:cViewPr varScale="1">
        <p:scale>
          <a:sx n="109" d="100"/>
          <a:sy n="109" d="100"/>
        </p:scale>
        <p:origin x="1614" y="78"/>
      </p:cViewPr>
      <p:guideLst>
        <p:guide orient="horz" pos="2160"/>
        <p:guide pos="31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ynek Novák" userId="b55238e1e51ee008" providerId="LiveId" clId="{2DA8C5BC-05CF-4E31-B843-3B6F72EDBF23}"/>
    <pc:docChg chg="modMainMaster">
      <pc:chgData name="Hynek Novák" userId="b55238e1e51ee008" providerId="LiveId" clId="{2DA8C5BC-05CF-4E31-B843-3B6F72EDBF23}" dt="2021-03-24T09:31:15.940" v="5" actId="1076"/>
      <pc:docMkLst>
        <pc:docMk/>
      </pc:docMkLst>
      <pc:sldMasterChg chg="modSp mod">
        <pc:chgData name="Hynek Novák" userId="b55238e1e51ee008" providerId="LiveId" clId="{2DA8C5BC-05CF-4E31-B843-3B6F72EDBF23}" dt="2021-03-24T09:31:15.940" v="5" actId="1076"/>
        <pc:sldMasterMkLst>
          <pc:docMk/>
          <pc:sldMasterMk cId="0" sldId="2147483648"/>
        </pc:sldMasterMkLst>
        <pc:spChg chg="mod">
          <ac:chgData name="Hynek Novák" userId="b55238e1e51ee008" providerId="LiveId" clId="{2DA8C5BC-05CF-4E31-B843-3B6F72EDBF23}" dt="2021-03-24T09:28:17.029" v="0" actId="1410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Hynek Novák" userId="b55238e1e51ee008" providerId="LiveId" clId="{2DA8C5BC-05CF-4E31-B843-3B6F72EDBF23}" dt="2021-03-24T09:31:15.940" v="5" actId="1076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ynek Novák" userId="b55238e1e51ee008" providerId="LiveId" clId="{2DA8C5BC-05CF-4E31-B843-3B6F72EDBF23}" dt="2021-03-24T09:28:30.780" v="1" actId="1076"/>
          <ac:spMkLst>
            <pc:docMk/>
            <pc:sldMasterMk cId="0" sldId="2147483648"/>
            <ac:spMk id="1029" creationId="{00000000-0000-0000-0000-000000000000}"/>
          </ac:spMkLst>
        </pc:spChg>
        <pc:picChg chg="mod">
          <ac:chgData name="Hynek Novák" userId="b55238e1e51ee008" providerId="LiveId" clId="{2DA8C5BC-05CF-4E31-B843-3B6F72EDBF23}" dt="2021-03-24T09:28:47.389" v="2" actId="14100"/>
          <ac:picMkLst>
            <pc:docMk/>
            <pc:sldMasterMk cId="0" sldId="2147483648"/>
            <ac:picMk id="3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4200" y="509588"/>
            <a:ext cx="36798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56" kern="1200">
        <a:solidFill>
          <a:schemeClr val="tx1"/>
        </a:solidFill>
        <a:latin typeface="Arial" charset="0"/>
        <a:ea typeface="+mn-ea"/>
        <a:cs typeface="+mn-cs"/>
      </a:defRPr>
    </a:lvl1pPr>
    <a:lvl2pPr marL="478889" algn="l" rtl="0" eaLnBrk="0" fontAlgn="base" hangingPunct="0">
      <a:spcBef>
        <a:spcPct val="30000"/>
      </a:spcBef>
      <a:spcAft>
        <a:spcPct val="0"/>
      </a:spcAft>
      <a:defRPr sz="1256" kern="1200">
        <a:solidFill>
          <a:schemeClr val="tx1"/>
        </a:solidFill>
        <a:latin typeface="Arial" charset="0"/>
        <a:ea typeface="+mn-ea"/>
        <a:cs typeface="+mn-cs"/>
      </a:defRPr>
    </a:lvl2pPr>
    <a:lvl3pPr marL="957777" algn="l" rtl="0" eaLnBrk="0" fontAlgn="base" hangingPunct="0">
      <a:spcBef>
        <a:spcPct val="30000"/>
      </a:spcBef>
      <a:spcAft>
        <a:spcPct val="0"/>
      </a:spcAft>
      <a:defRPr sz="1256" kern="1200">
        <a:solidFill>
          <a:schemeClr val="tx1"/>
        </a:solidFill>
        <a:latin typeface="Arial" charset="0"/>
        <a:ea typeface="+mn-ea"/>
        <a:cs typeface="+mn-cs"/>
      </a:defRPr>
    </a:lvl3pPr>
    <a:lvl4pPr marL="1436666" algn="l" rtl="0" eaLnBrk="0" fontAlgn="base" hangingPunct="0">
      <a:spcBef>
        <a:spcPct val="30000"/>
      </a:spcBef>
      <a:spcAft>
        <a:spcPct val="0"/>
      </a:spcAft>
      <a:defRPr sz="1256" kern="1200">
        <a:solidFill>
          <a:schemeClr val="tx1"/>
        </a:solidFill>
        <a:latin typeface="Arial" charset="0"/>
        <a:ea typeface="+mn-ea"/>
        <a:cs typeface="+mn-cs"/>
      </a:defRPr>
    </a:lvl4pPr>
    <a:lvl5pPr marL="1915555" algn="l" rtl="0" eaLnBrk="0" fontAlgn="base" hangingPunct="0">
      <a:spcBef>
        <a:spcPct val="30000"/>
      </a:spcBef>
      <a:spcAft>
        <a:spcPct val="0"/>
      </a:spcAft>
      <a:defRPr sz="1256" kern="1200">
        <a:solidFill>
          <a:schemeClr val="tx1"/>
        </a:solidFill>
        <a:latin typeface="Arial" charset="0"/>
        <a:ea typeface="+mn-ea"/>
        <a:cs typeface="+mn-cs"/>
      </a:defRPr>
    </a:lvl5pPr>
    <a:lvl6pPr marL="2394442" algn="l" defTabSz="957777" rtl="0" eaLnBrk="1" latinLnBrk="0" hangingPunct="1">
      <a:defRPr sz="1256" kern="1200">
        <a:solidFill>
          <a:schemeClr val="tx1"/>
        </a:solidFill>
        <a:latin typeface="+mn-lt"/>
        <a:ea typeface="+mn-ea"/>
        <a:cs typeface="+mn-cs"/>
      </a:defRPr>
    </a:lvl6pPr>
    <a:lvl7pPr marL="2873331" algn="l" defTabSz="957777" rtl="0" eaLnBrk="1" latinLnBrk="0" hangingPunct="1">
      <a:defRPr sz="1256" kern="1200">
        <a:solidFill>
          <a:schemeClr val="tx1"/>
        </a:solidFill>
        <a:latin typeface="+mn-lt"/>
        <a:ea typeface="+mn-ea"/>
        <a:cs typeface="+mn-cs"/>
      </a:defRPr>
    </a:lvl7pPr>
    <a:lvl8pPr marL="3352219" algn="l" defTabSz="957777" rtl="0" eaLnBrk="1" latinLnBrk="0" hangingPunct="1">
      <a:defRPr sz="1256" kern="1200">
        <a:solidFill>
          <a:schemeClr val="tx1"/>
        </a:solidFill>
        <a:latin typeface="+mn-lt"/>
        <a:ea typeface="+mn-ea"/>
        <a:cs typeface="+mn-cs"/>
      </a:defRPr>
    </a:lvl8pPr>
    <a:lvl9pPr marL="3831108" algn="l" defTabSz="957777" rtl="0" eaLnBrk="1" latinLnBrk="0" hangingPunct="1">
      <a:defRPr sz="12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9DA9DF-F8DB-401A-907D-FCE07C6B0D7E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384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4" y="2130427"/>
            <a:ext cx="842010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1" y="388620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7530" indent="0" algn="ctr">
              <a:buNone/>
              <a:defRPr/>
            </a:lvl2pPr>
            <a:lvl3pPr marL="1075061" indent="0" algn="ctr">
              <a:buNone/>
              <a:defRPr/>
            </a:lvl3pPr>
            <a:lvl4pPr marL="1612592" indent="0" algn="ctr">
              <a:buNone/>
              <a:defRPr/>
            </a:lvl4pPr>
            <a:lvl5pPr marL="2150124" indent="0" algn="ctr">
              <a:buNone/>
              <a:defRPr/>
            </a:lvl5pPr>
            <a:lvl6pPr marL="2687654" indent="0" algn="ctr">
              <a:buNone/>
              <a:defRPr/>
            </a:lvl6pPr>
            <a:lvl7pPr marL="3225185" indent="0" algn="ctr">
              <a:buNone/>
              <a:defRPr/>
            </a:lvl7pPr>
            <a:lvl8pPr marL="3762716" indent="0" algn="ctr">
              <a:buNone/>
              <a:defRPr/>
            </a:lvl8pPr>
            <a:lvl9pPr marL="4300249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75C2-97E9-4CA2-B4D1-CF5914246D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9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AF4-C750-449A-BDAE-8DA1C64A11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1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00773" y="958852"/>
            <a:ext cx="2242608" cy="54371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9506" y="958852"/>
            <a:ext cx="6566165" cy="543718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448-411A-4A39-A9E6-504B5EC03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4" y="2130427"/>
            <a:ext cx="842010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1" y="388620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7530" indent="0" algn="ctr">
              <a:buNone/>
              <a:defRPr/>
            </a:lvl2pPr>
            <a:lvl3pPr marL="1075061" indent="0" algn="ctr">
              <a:buNone/>
              <a:defRPr/>
            </a:lvl3pPr>
            <a:lvl4pPr marL="1612592" indent="0" algn="ctr">
              <a:buNone/>
              <a:defRPr/>
            </a:lvl4pPr>
            <a:lvl5pPr marL="2150124" indent="0" algn="ctr">
              <a:buNone/>
              <a:defRPr/>
            </a:lvl5pPr>
            <a:lvl6pPr marL="2687654" indent="0" algn="ctr">
              <a:buNone/>
              <a:defRPr/>
            </a:lvl6pPr>
            <a:lvl7pPr marL="3225185" indent="0" algn="ctr">
              <a:buNone/>
              <a:defRPr/>
            </a:lvl7pPr>
            <a:lvl8pPr marL="3762716" indent="0" algn="ctr">
              <a:buNone/>
              <a:defRPr/>
            </a:lvl8pPr>
            <a:lvl9pPr marL="4300249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10" y="4406902"/>
            <a:ext cx="8420101" cy="1362075"/>
          </a:xfrm>
        </p:spPr>
        <p:txBody>
          <a:bodyPr anchor="t"/>
          <a:lstStyle>
            <a:lvl1pPr algn="l">
              <a:defRPr sz="4702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10" y="2906715"/>
            <a:ext cx="8420101" cy="1500186"/>
          </a:xfrm>
        </p:spPr>
        <p:txBody>
          <a:bodyPr anchor="b"/>
          <a:lstStyle>
            <a:lvl1pPr marL="0" indent="0">
              <a:buNone/>
              <a:defRPr sz="2352"/>
            </a:lvl1pPr>
            <a:lvl2pPr marL="537530" indent="0">
              <a:buNone/>
              <a:defRPr sz="2116"/>
            </a:lvl2pPr>
            <a:lvl3pPr marL="1075061" indent="0">
              <a:buNone/>
              <a:defRPr sz="1881"/>
            </a:lvl3pPr>
            <a:lvl4pPr marL="1612592" indent="0">
              <a:buNone/>
              <a:defRPr sz="1646"/>
            </a:lvl4pPr>
            <a:lvl5pPr marL="2150124" indent="0">
              <a:buNone/>
              <a:defRPr sz="1646"/>
            </a:lvl5pPr>
            <a:lvl6pPr marL="2687654" indent="0">
              <a:buNone/>
              <a:defRPr sz="1646"/>
            </a:lvl6pPr>
            <a:lvl7pPr marL="3225185" indent="0">
              <a:buNone/>
              <a:defRPr sz="1646"/>
            </a:lvl7pPr>
            <a:lvl8pPr marL="3762716" indent="0">
              <a:buNone/>
              <a:defRPr sz="1646"/>
            </a:lvl8pPr>
            <a:lvl9pPr marL="4300249" indent="0">
              <a:buNone/>
              <a:defRPr sz="1646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292"/>
            </a:lvl1pPr>
            <a:lvl2pPr>
              <a:defRPr sz="2822"/>
            </a:lvl2pPr>
            <a:lvl3pPr>
              <a:defRPr sz="2352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292"/>
            </a:lvl1pPr>
            <a:lvl2pPr>
              <a:defRPr sz="2822"/>
            </a:lvl2pPr>
            <a:lvl3pPr>
              <a:defRPr sz="2352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822" b="1"/>
            </a:lvl1pPr>
            <a:lvl2pPr marL="537530" indent="0">
              <a:buNone/>
              <a:defRPr sz="2352" b="1"/>
            </a:lvl2pPr>
            <a:lvl3pPr marL="1075061" indent="0">
              <a:buNone/>
              <a:defRPr sz="2116" b="1"/>
            </a:lvl3pPr>
            <a:lvl4pPr marL="1612592" indent="0">
              <a:buNone/>
              <a:defRPr sz="1881" b="1"/>
            </a:lvl4pPr>
            <a:lvl5pPr marL="2150124" indent="0">
              <a:buNone/>
              <a:defRPr sz="1881" b="1"/>
            </a:lvl5pPr>
            <a:lvl6pPr marL="2687654" indent="0">
              <a:buNone/>
              <a:defRPr sz="1881" b="1"/>
            </a:lvl6pPr>
            <a:lvl7pPr marL="3225185" indent="0">
              <a:buNone/>
              <a:defRPr sz="1881" b="1"/>
            </a:lvl7pPr>
            <a:lvl8pPr marL="3762716" indent="0">
              <a:buNone/>
              <a:defRPr sz="1881" b="1"/>
            </a:lvl8pPr>
            <a:lvl9pPr marL="4300249" indent="0">
              <a:buNone/>
              <a:defRPr sz="188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822"/>
            </a:lvl1pPr>
            <a:lvl2pPr>
              <a:defRPr sz="2352"/>
            </a:lvl2pPr>
            <a:lvl3pPr>
              <a:defRPr sz="2116"/>
            </a:lvl3pPr>
            <a:lvl4pPr>
              <a:defRPr sz="1881"/>
            </a:lvl4pPr>
            <a:lvl5pPr>
              <a:defRPr sz="1881"/>
            </a:lvl5pPr>
            <a:lvl6pPr>
              <a:defRPr sz="1881"/>
            </a:lvl6pPr>
            <a:lvl7pPr>
              <a:defRPr sz="1881"/>
            </a:lvl7pPr>
            <a:lvl8pPr>
              <a:defRPr sz="1881"/>
            </a:lvl8pPr>
            <a:lvl9pPr>
              <a:defRPr sz="188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822" b="1"/>
            </a:lvl1pPr>
            <a:lvl2pPr marL="537530" indent="0">
              <a:buNone/>
              <a:defRPr sz="2352" b="1"/>
            </a:lvl2pPr>
            <a:lvl3pPr marL="1075061" indent="0">
              <a:buNone/>
              <a:defRPr sz="2116" b="1"/>
            </a:lvl3pPr>
            <a:lvl4pPr marL="1612592" indent="0">
              <a:buNone/>
              <a:defRPr sz="1881" b="1"/>
            </a:lvl4pPr>
            <a:lvl5pPr marL="2150124" indent="0">
              <a:buNone/>
              <a:defRPr sz="1881" b="1"/>
            </a:lvl5pPr>
            <a:lvl6pPr marL="2687654" indent="0">
              <a:buNone/>
              <a:defRPr sz="1881" b="1"/>
            </a:lvl6pPr>
            <a:lvl7pPr marL="3225185" indent="0">
              <a:buNone/>
              <a:defRPr sz="1881" b="1"/>
            </a:lvl7pPr>
            <a:lvl8pPr marL="3762716" indent="0">
              <a:buNone/>
              <a:defRPr sz="1881" b="1"/>
            </a:lvl8pPr>
            <a:lvl9pPr marL="4300249" indent="0">
              <a:buNone/>
              <a:defRPr sz="188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22"/>
            </a:lvl1pPr>
            <a:lvl2pPr>
              <a:defRPr sz="2352"/>
            </a:lvl2pPr>
            <a:lvl3pPr>
              <a:defRPr sz="2116"/>
            </a:lvl3pPr>
            <a:lvl4pPr>
              <a:defRPr sz="1881"/>
            </a:lvl4pPr>
            <a:lvl5pPr>
              <a:defRPr sz="1881"/>
            </a:lvl5pPr>
            <a:lvl6pPr>
              <a:defRPr sz="1881"/>
            </a:lvl6pPr>
            <a:lvl7pPr>
              <a:defRPr sz="1881"/>
            </a:lvl7pPr>
            <a:lvl8pPr>
              <a:defRPr sz="1881"/>
            </a:lvl8pPr>
            <a:lvl9pPr>
              <a:defRPr sz="188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49"/>
          </a:xfrm>
        </p:spPr>
        <p:txBody>
          <a:bodyPr anchor="b"/>
          <a:lstStyle>
            <a:lvl1pPr algn="l">
              <a:defRPr sz="2352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761"/>
            </a:lvl1pPr>
            <a:lvl2pPr>
              <a:defRPr sz="3292"/>
            </a:lvl2pPr>
            <a:lvl3pPr>
              <a:defRPr sz="2822"/>
            </a:lvl3pPr>
            <a:lvl4pPr>
              <a:defRPr sz="2352"/>
            </a:lvl4pPr>
            <a:lvl5pPr>
              <a:defRPr sz="2352"/>
            </a:lvl5pPr>
            <a:lvl6pPr>
              <a:defRPr sz="2352"/>
            </a:lvl6pPr>
            <a:lvl7pPr>
              <a:defRPr sz="2352"/>
            </a:lvl7pPr>
            <a:lvl8pPr>
              <a:defRPr sz="2352"/>
            </a:lvl8pPr>
            <a:lvl9pPr>
              <a:defRPr sz="2352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2" y="1435111"/>
            <a:ext cx="3259006" cy="4691063"/>
          </a:xfrm>
        </p:spPr>
        <p:txBody>
          <a:bodyPr/>
          <a:lstStyle>
            <a:lvl1pPr marL="0" indent="0">
              <a:buNone/>
              <a:defRPr sz="1646"/>
            </a:lvl1pPr>
            <a:lvl2pPr marL="537530" indent="0">
              <a:buNone/>
              <a:defRPr sz="1411"/>
            </a:lvl2pPr>
            <a:lvl3pPr marL="1075061" indent="0">
              <a:buNone/>
              <a:defRPr sz="1176"/>
            </a:lvl3pPr>
            <a:lvl4pPr marL="1612592" indent="0">
              <a:buNone/>
              <a:defRPr sz="1058"/>
            </a:lvl4pPr>
            <a:lvl5pPr marL="2150124" indent="0">
              <a:buNone/>
              <a:defRPr sz="1058"/>
            </a:lvl5pPr>
            <a:lvl6pPr marL="2687654" indent="0">
              <a:buNone/>
              <a:defRPr sz="1058"/>
            </a:lvl6pPr>
            <a:lvl7pPr marL="3225185" indent="0">
              <a:buNone/>
              <a:defRPr sz="1058"/>
            </a:lvl7pPr>
            <a:lvl8pPr marL="3762716" indent="0">
              <a:buNone/>
              <a:defRPr sz="1058"/>
            </a:lvl8pPr>
            <a:lvl9pPr marL="4300249" indent="0">
              <a:buNone/>
              <a:defRPr sz="1058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E08-4A74-4F19-8EE3-0D3B3CD89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52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83"/>
            <a:ext cx="5943600" cy="4114800"/>
          </a:xfrm>
        </p:spPr>
        <p:txBody>
          <a:bodyPr/>
          <a:lstStyle>
            <a:lvl1pPr marL="0" indent="0">
              <a:buNone/>
              <a:defRPr sz="3761"/>
            </a:lvl1pPr>
            <a:lvl2pPr marL="537530" indent="0">
              <a:buNone/>
              <a:defRPr sz="3292"/>
            </a:lvl2pPr>
            <a:lvl3pPr marL="1075061" indent="0">
              <a:buNone/>
              <a:defRPr sz="2822"/>
            </a:lvl3pPr>
            <a:lvl4pPr marL="1612592" indent="0">
              <a:buNone/>
              <a:defRPr sz="2352"/>
            </a:lvl4pPr>
            <a:lvl5pPr marL="2150124" indent="0">
              <a:buNone/>
              <a:defRPr sz="2352"/>
            </a:lvl5pPr>
            <a:lvl6pPr marL="2687654" indent="0">
              <a:buNone/>
              <a:defRPr sz="2352"/>
            </a:lvl6pPr>
            <a:lvl7pPr marL="3225185" indent="0">
              <a:buNone/>
              <a:defRPr sz="2352"/>
            </a:lvl7pPr>
            <a:lvl8pPr marL="3762716" indent="0">
              <a:buNone/>
              <a:defRPr sz="2352"/>
            </a:lvl8pPr>
            <a:lvl9pPr marL="4300249" indent="0">
              <a:buNone/>
              <a:defRPr sz="2352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46"/>
            <a:ext cx="5943600" cy="804862"/>
          </a:xfrm>
        </p:spPr>
        <p:txBody>
          <a:bodyPr/>
          <a:lstStyle>
            <a:lvl1pPr marL="0" indent="0">
              <a:buNone/>
              <a:defRPr sz="1646"/>
            </a:lvl1pPr>
            <a:lvl2pPr marL="537530" indent="0">
              <a:buNone/>
              <a:defRPr sz="1411"/>
            </a:lvl2pPr>
            <a:lvl3pPr marL="1075061" indent="0">
              <a:buNone/>
              <a:defRPr sz="1176"/>
            </a:lvl3pPr>
            <a:lvl4pPr marL="1612592" indent="0">
              <a:buNone/>
              <a:defRPr sz="1058"/>
            </a:lvl4pPr>
            <a:lvl5pPr marL="2150124" indent="0">
              <a:buNone/>
              <a:defRPr sz="1058"/>
            </a:lvl5pPr>
            <a:lvl6pPr marL="2687654" indent="0">
              <a:buNone/>
              <a:defRPr sz="1058"/>
            </a:lvl6pPr>
            <a:lvl7pPr marL="3225185" indent="0">
              <a:buNone/>
              <a:defRPr sz="1058"/>
            </a:lvl7pPr>
            <a:lvl8pPr marL="3762716" indent="0">
              <a:buNone/>
              <a:defRPr sz="1058"/>
            </a:lvl8pPr>
            <a:lvl9pPr marL="4300249" indent="0">
              <a:buNone/>
              <a:defRPr sz="1058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48"/>
            <a:ext cx="22288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48"/>
            <a:ext cx="652145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10" y="4406902"/>
            <a:ext cx="8420101" cy="1362075"/>
          </a:xfrm>
        </p:spPr>
        <p:txBody>
          <a:bodyPr anchor="t"/>
          <a:lstStyle>
            <a:lvl1pPr algn="l">
              <a:defRPr sz="4702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10" y="2906715"/>
            <a:ext cx="8420101" cy="1500186"/>
          </a:xfrm>
        </p:spPr>
        <p:txBody>
          <a:bodyPr anchor="b"/>
          <a:lstStyle>
            <a:lvl1pPr marL="0" indent="0">
              <a:buNone/>
              <a:defRPr sz="2352"/>
            </a:lvl1pPr>
            <a:lvl2pPr marL="537530" indent="0">
              <a:buNone/>
              <a:defRPr sz="2116"/>
            </a:lvl2pPr>
            <a:lvl3pPr marL="1075061" indent="0">
              <a:buNone/>
              <a:defRPr sz="1881"/>
            </a:lvl3pPr>
            <a:lvl4pPr marL="1612592" indent="0">
              <a:buNone/>
              <a:defRPr sz="1646"/>
            </a:lvl4pPr>
            <a:lvl5pPr marL="2150124" indent="0">
              <a:buNone/>
              <a:defRPr sz="1646"/>
            </a:lvl5pPr>
            <a:lvl6pPr marL="2687654" indent="0">
              <a:buNone/>
              <a:defRPr sz="1646"/>
            </a:lvl6pPr>
            <a:lvl7pPr marL="3225185" indent="0">
              <a:buNone/>
              <a:defRPr sz="1646"/>
            </a:lvl7pPr>
            <a:lvl8pPr marL="3762716" indent="0">
              <a:buNone/>
              <a:defRPr sz="1646"/>
            </a:lvl8pPr>
            <a:lvl9pPr marL="4300249" indent="0">
              <a:buNone/>
              <a:defRPr sz="1646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C3FF-84E7-4E25-848A-FC4BE10E0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8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9510" y="1847859"/>
            <a:ext cx="4404386" cy="4548187"/>
          </a:xfrm>
        </p:spPr>
        <p:txBody>
          <a:bodyPr/>
          <a:lstStyle>
            <a:lvl1pPr>
              <a:defRPr sz="3292"/>
            </a:lvl1pPr>
            <a:lvl2pPr>
              <a:defRPr sz="2822"/>
            </a:lvl2pPr>
            <a:lvl3pPr>
              <a:defRPr sz="2352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8995" y="1847859"/>
            <a:ext cx="4404386" cy="4548187"/>
          </a:xfrm>
        </p:spPr>
        <p:txBody>
          <a:bodyPr/>
          <a:lstStyle>
            <a:lvl1pPr>
              <a:defRPr sz="3292"/>
            </a:lvl1pPr>
            <a:lvl2pPr>
              <a:defRPr sz="2822"/>
            </a:lvl2pPr>
            <a:lvl3pPr>
              <a:defRPr sz="2352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5DBE8-EE54-4146-B2E3-AECDB8318A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4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4" y="27464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822" b="1"/>
            </a:lvl1pPr>
            <a:lvl2pPr marL="537530" indent="0">
              <a:buNone/>
              <a:defRPr sz="2352" b="1"/>
            </a:lvl2pPr>
            <a:lvl3pPr marL="1075061" indent="0">
              <a:buNone/>
              <a:defRPr sz="2116" b="1"/>
            </a:lvl3pPr>
            <a:lvl4pPr marL="1612592" indent="0">
              <a:buNone/>
              <a:defRPr sz="1881" b="1"/>
            </a:lvl4pPr>
            <a:lvl5pPr marL="2150124" indent="0">
              <a:buNone/>
              <a:defRPr sz="1881" b="1"/>
            </a:lvl5pPr>
            <a:lvl6pPr marL="2687654" indent="0">
              <a:buNone/>
              <a:defRPr sz="1881" b="1"/>
            </a:lvl6pPr>
            <a:lvl7pPr marL="3225185" indent="0">
              <a:buNone/>
              <a:defRPr sz="1881" b="1"/>
            </a:lvl7pPr>
            <a:lvl8pPr marL="3762716" indent="0">
              <a:buNone/>
              <a:defRPr sz="1881" b="1"/>
            </a:lvl8pPr>
            <a:lvl9pPr marL="4300249" indent="0">
              <a:buNone/>
              <a:defRPr sz="188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822"/>
            </a:lvl1pPr>
            <a:lvl2pPr>
              <a:defRPr sz="2352"/>
            </a:lvl2pPr>
            <a:lvl3pPr>
              <a:defRPr sz="2116"/>
            </a:lvl3pPr>
            <a:lvl4pPr>
              <a:defRPr sz="1881"/>
            </a:lvl4pPr>
            <a:lvl5pPr>
              <a:defRPr sz="1881"/>
            </a:lvl5pPr>
            <a:lvl6pPr>
              <a:defRPr sz="1881"/>
            </a:lvl6pPr>
            <a:lvl7pPr>
              <a:defRPr sz="1881"/>
            </a:lvl7pPr>
            <a:lvl8pPr>
              <a:defRPr sz="1881"/>
            </a:lvl8pPr>
            <a:lvl9pPr>
              <a:defRPr sz="188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822" b="1"/>
            </a:lvl1pPr>
            <a:lvl2pPr marL="537530" indent="0">
              <a:buNone/>
              <a:defRPr sz="2352" b="1"/>
            </a:lvl2pPr>
            <a:lvl3pPr marL="1075061" indent="0">
              <a:buNone/>
              <a:defRPr sz="2116" b="1"/>
            </a:lvl3pPr>
            <a:lvl4pPr marL="1612592" indent="0">
              <a:buNone/>
              <a:defRPr sz="1881" b="1"/>
            </a:lvl4pPr>
            <a:lvl5pPr marL="2150124" indent="0">
              <a:buNone/>
              <a:defRPr sz="1881" b="1"/>
            </a:lvl5pPr>
            <a:lvl6pPr marL="2687654" indent="0">
              <a:buNone/>
              <a:defRPr sz="1881" b="1"/>
            </a:lvl6pPr>
            <a:lvl7pPr marL="3225185" indent="0">
              <a:buNone/>
              <a:defRPr sz="1881" b="1"/>
            </a:lvl7pPr>
            <a:lvl8pPr marL="3762716" indent="0">
              <a:buNone/>
              <a:defRPr sz="1881" b="1"/>
            </a:lvl8pPr>
            <a:lvl9pPr marL="4300249" indent="0">
              <a:buNone/>
              <a:defRPr sz="188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22"/>
            </a:lvl1pPr>
            <a:lvl2pPr>
              <a:defRPr sz="2352"/>
            </a:lvl2pPr>
            <a:lvl3pPr>
              <a:defRPr sz="2116"/>
            </a:lvl3pPr>
            <a:lvl4pPr>
              <a:defRPr sz="1881"/>
            </a:lvl4pPr>
            <a:lvl5pPr>
              <a:defRPr sz="1881"/>
            </a:lvl5pPr>
            <a:lvl6pPr>
              <a:defRPr sz="1881"/>
            </a:lvl6pPr>
            <a:lvl7pPr>
              <a:defRPr sz="1881"/>
            </a:lvl7pPr>
            <a:lvl8pPr>
              <a:defRPr sz="1881"/>
            </a:lvl8pPr>
            <a:lvl9pPr>
              <a:defRPr sz="188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E387-BEF8-4EB1-AC9E-E8352E11F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4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9A15-DDC3-4411-9C43-C464D2C5AC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3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CE4C-B5F3-4858-82BF-6DC3135750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9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49"/>
          </a:xfrm>
        </p:spPr>
        <p:txBody>
          <a:bodyPr anchor="b"/>
          <a:lstStyle>
            <a:lvl1pPr algn="l">
              <a:defRPr sz="2352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761"/>
            </a:lvl1pPr>
            <a:lvl2pPr>
              <a:defRPr sz="3292"/>
            </a:lvl2pPr>
            <a:lvl3pPr>
              <a:defRPr sz="2822"/>
            </a:lvl3pPr>
            <a:lvl4pPr>
              <a:defRPr sz="2352"/>
            </a:lvl4pPr>
            <a:lvl5pPr>
              <a:defRPr sz="2352"/>
            </a:lvl5pPr>
            <a:lvl6pPr>
              <a:defRPr sz="2352"/>
            </a:lvl6pPr>
            <a:lvl7pPr>
              <a:defRPr sz="2352"/>
            </a:lvl7pPr>
            <a:lvl8pPr>
              <a:defRPr sz="2352"/>
            </a:lvl8pPr>
            <a:lvl9pPr>
              <a:defRPr sz="2352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2" y="1435111"/>
            <a:ext cx="3259006" cy="4691063"/>
          </a:xfrm>
        </p:spPr>
        <p:txBody>
          <a:bodyPr/>
          <a:lstStyle>
            <a:lvl1pPr marL="0" indent="0">
              <a:buNone/>
              <a:defRPr sz="1646"/>
            </a:lvl1pPr>
            <a:lvl2pPr marL="537530" indent="0">
              <a:buNone/>
              <a:defRPr sz="1411"/>
            </a:lvl2pPr>
            <a:lvl3pPr marL="1075061" indent="0">
              <a:buNone/>
              <a:defRPr sz="1176"/>
            </a:lvl3pPr>
            <a:lvl4pPr marL="1612592" indent="0">
              <a:buNone/>
              <a:defRPr sz="1058"/>
            </a:lvl4pPr>
            <a:lvl5pPr marL="2150124" indent="0">
              <a:buNone/>
              <a:defRPr sz="1058"/>
            </a:lvl5pPr>
            <a:lvl6pPr marL="2687654" indent="0">
              <a:buNone/>
              <a:defRPr sz="1058"/>
            </a:lvl6pPr>
            <a:lvl7pPr marL="3225185" indent="0">
              <a:buNone/>
              <a:defRPr sz="1058"/>
            </a:lvl7pPr>
            <a:lvl8pPr marL="3762716" indent="0">
              <a:buNone/>
              <a:defRPr sz="1058"/>
            </a:lvl8pPr>
            <a:lvl9pPr marL="4300249" indent="0">
              <a:buNone/>
              <a:defRPr sz="1058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634A-6AEE-4249-B6D2-EEEE1C1F07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352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83"/>
            <a:ext cx="5943600" cy="4114800"/>
          </a:xfrm>
        </p:spPr>
        <p:txBody>
          <a:bodyPr/>
          <a:lstStyle>
            <a:lvl1pPr marL="0" indent="0">
              <a:buNone/>
              <a:defRPr sz="3761"/>
            </a:lvl1pPr>
            <a:lvl2pPr marL="537530" indent="0">
              <a:buNone/>
              <a:defRPr sz="3292"/>
            </a:lvl2pPr>
            <a:lvl3pPr marL="1075061" indent="0">
              <a:buNone/>
              <a:defRPr sz="2822"/>
            </a:lvl3pPr>
            <a:lvl4pPr marL="1612592" indent="0">
              <a:buNone/>
              <a:defRPr sz="2352"/>
            </a:lvl4pPr>
            <a:lvl5pPr marL="2150124" indent="0">
              <a:buNone/>
              <a:defRPr sz="2352"/>
            </a:lvl5pPr>
            <a:lvl6pPr marL="2687654" indent="0">
              <a:buNone/>
              <a:defRPr sz="2352"/>
            </a:lvl6pPr>
            <a:lvl7pPr marL="3225185" indent="0">
              <a:buNone/>
              <a:defRPr sz="2352"/>
            </a:lvl7pPr>
            <a:lvl8pPr marL="3762716" indent="0">
              <a:buNone/>
              <a:defRPr sz="2352"/>
            </a:lvl8pPr>
            <a:lvl9pPr marL="4300249" indent="0">
              <a:buNone/>
              <a:defRPr sz="2352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46"/>
            <a:ext cx="5943600" cy="804862"/>
          </a:xfrm>
        </p:spPr>
        <p:txBody>
          <a:bodyPr/>
          <a:lstStyle>
            <a:lvl1pPr marL="0" indent="0">
              <a:buNone/>
              <a:defRPr sz="1646"/>
            </a:lvl1pPr>
            <a:lvl2pPr marL="537530" indent="0">
              <a:buNone/>
              <a:defRPr sz="1411"/>
            </a:lvl2pPr>
            <a:lvl3pPr marL="1075061" indent="0">
              <a:buNone/>
              <a:defRPr sz="1176"/>
            </a:lvl3pPr>
            <a:lvl4pPr marL="1612592" indent="0">
              <a:buNone/>
              <a:defRPr sz="1058"/>
            </a:lvl4pPr>
            <a:lvl5pPr marL="2150124" indent="0">
              <a:buNone/>
              <a:defRPr sz="1058"/>
            </a:lvl5pPr>
            <a:lvl6pPr marL="2687654" indent="0">
              <a:buNone/>
              <a:defRPr sz="1058"/>
            </a:lvl6pPr>
            <a:lvl7pPr marL="3225185" indent="0">
              <a:buNone/>
              <a:defRPr sz="1058"/>
            </a:lvl7pPr>
            <a:lvl8pPr marL="3762716" indent="0">
              <a:buNone/>
              <a:defRPr sz="1058"/>
            </a:lvl8pPr>
            <a:lvl9pPr marL="4300249" indent="0">
              <a:buNone/>
              <a:defRPr sz="1058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C51E-238E-44E6-805C-A6301F359E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8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šipka v kolečku_SUJB2_malá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507194" y="952367"/>
            <a:ext cx="635000" cy="52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4" y="6477031"/>
            <a:ext cx="9906000" cy="380969"/>
          </a:xfrm>
          <a:prstGeom prst="rect">
            <a:avLst/>
          </a:prstGeom>
          <a:gradFill flip="none" rotWithShape="1">
            <a:gsLst>
              <a:gs pos="0">
                <a:srgbClr val="8AC6CD">
                  <a:shade val="30000"/>
                  <a:satMod val="115000"/>
                </a:srgbClr>
              </a:gs>
              <a:gs pos="50000">
                <a:srgbClr val="8AC6CD">
                  <a:shade val="67500"/>
                  <a:satMod val="115000"/>
                </a:srgbClr>
              </a:gs>
              <a:gs pos="100000">
                <a:srgbClr val="8AC6CD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5172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23289" y="6564313"/>
            <a:ext cx="1025427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11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BB989-8CE6-4EEE-8D3D-BF1597367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4" y="757883"/>
            <a:ext cx="9906000" cy="1079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5172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377553" y="1042988"/>
            <a:ext cx="833626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3057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569740" y="1258888"/>
            <a:ext cx="833626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3057"/>
          </a:p>
        </p:txBody>
      </p:sp>
      <p:sp>
        <p:nvSpPr>
          <p:cNvPr id="10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218907" y="958851"/>
            <a:ext cx="8191797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504" y="1847859"/>
            <a:ext cx="8973443" cy="454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4" y="-1"/>
            <a:ext cx="9906000" cy="761938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400" dirty="0"/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900244" cy="7619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5pPr>
      <a:lvl6pPr marL="537530" algn="ctr" rtl="0" fontAlgn="base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6pPr>
      <a:lvl7pPr marL="1075061" algn="ctr" rtl="0" fontAlgn="base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7pPr>
      <a:lvl8pPr marL="1612592" algn="ctr" rtl="0" fontAlgn="base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8pPr>
      <a:lvl9pPr marL="2150124" algn="ctr" rtl="0" fontAlgn="base">
        <a:spcBef>
          <a:spcPct val="0"/>
        </a:spcBef>
        <a:spcAft>
          <a:spcPct val="0"/>
        </a:spcAft>
        <a:defRPr sz="3057" b="1">
          <a:solidFill>
            <a:srgbClr val="38546E"/>
          </a:solidFill>
          <a:latin typeface="Arial" charset="0"/>
        </a:defRPr>
      </a:lvl9pPr>
    </p:titleStyle>
    <p:bodyStyle>
      <a:lvl1pPr marL="403148" indent="-403148" algn="l" rtl="0" eaLnBrk="0" fontAlgn="base" hangingPunct="0">
        <a:spcBef>
          <a:spcPct val="20000"/>
        </a:spcBef>
        <a:spcAft>
          <a:spcPct val="0"/>
        </a:spcAft>
        <a:buChar char="•"/>
        <a:defRPr sz="3292">
          <a:solidFill>
            <a:schemeClr val="tx1"/>
          </a:solidFill>
          <a:latin typeface="+mn-lt"/>
          <a:ea typeface="+mn-ea"/>
          <a:cs typeface="+mn-cs"/>
        </a:defRPr>
      </a:lvl1pPr>
      <a:lvl2pPr marL="873489" indent="-335957" algn="l" rtl="0" eaLnBrk="0" fontAlgn="base" hangingPunct="0">
        <a:spcBef>
          <a:spcPct val="20000"/>
        </a:spcBef>
        <a:spcAft>
          <a:spcPct val="0"/>
        </a:spcAft>
        <a:buChar char="–"/>
        <a:defRPr sz="3292">
          <a:solidFill>
            <a:schemeClr val="tx1"/>
          </a:solidFill>
          <a:latin typeface="+mn-lt"/>
        </a:defRPr>
      </a:lvl2pPr>
      <a:lvl3pPr marL="1343827" indent="-268766" algn="l" rtl="0" eaLnBrk="0" fontAlgn="base" hangingPunct="0">
        <a:spcBef>
          <a:spcPct val="20000"/>
        </a:spcBef>
        <a:spcAft>
          <a:spcPct val="0"/>
        </a:spcAft>
        <a:buChar char="•"/>
        <a:defRPr sz="2822">
          <a:solidFill>
            <a:schemeClr val="tx1"/>
          </a:solidFill>
          <a:latin typeface="+mn-lt"/>
        </a:defRPr>
      </a:lvl3pPr>
      <a:lvl4pPr marL="1881359" indent="-268766" algn="l" rtl="0" eaLnBrk="0" fontAlgn="base" hangingPunct="0">
        <a:spcBef>
          <a:spcPct val="20000"/>
        </a:spcBef>
        <a:spcAft>
          <a:spcPct val="0"/>
        </a:spcAft>
        <a:buChar char="–"/>
        <a:defRPr sz="2352">
          <a:solidFill>
            <a:schemeClr val="tx1"/>
          </a:solidFill>
          <a:latin typeface="+mn-lt"/>
        </a:defRPr>
      </a:lvl4pPr>
      <a:lvl5pPr marL="2418890" indent="-268766" algn="l" rtl="0" eaLnBrk="0" fontAlgn="base" hangingPunct="0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5pPr>
      <a:lvl6pPr marL="2956421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6pPr>
      <a:lvl7pPr marL="3493951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7pPr>
      <a:lvl8pPr marL="4031483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8pPr>
      <a:lvl9pPr marL="4569013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1pPr>
      <a:lvl2pPr marL="537530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2pPr>
      <a:lvl3pPr marL="1075061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3pPr>
      <a:lvl4pPr marL="1612592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4pPr>
      <a:lvl5pPr marL="2150124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5pPr>
      <a:lvl6pPr marL="2687654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6pPr>
      <a:lvl7pPr marL="3225185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7pPr>
      <a:lvl8pPr marL="3762716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8pPr>
      <a:lvl9pPr marL="4300249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4" y="274647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4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4" y="6245234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6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1" y="6245234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6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5" y="6245234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6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5pPr>
      <a:lvl6pPr marL="537530" algn="ctr" rtl="0" fontAlgn="base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6pPr>
      <a:lvl7pPr marL="1075061" algn="ctr" rtl="0" fontAlgn="base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7pPr>
      <a:lvl8pPr marL="1612592" algn="ctr" rtl="0" fontAlgn="base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8pPr>
      <a:lvl9pPr marL="2150124" algn="ctr" rtl="0" fontAlgn="base">
        <a:spcBef>
          <a:spcPct val="0"/>
        </a:spcBef>
        <a:spcAft>
          <a:spcPct val="0"/>
        </a:spcAft>
        <a:defRPr sz="5172">
          <a:solidFill>
            <a:schemeClr val="tx2"/>
          </a:solidFill>
          <a:latin typeface="Arial" charset="0"/>
        </a:defRPr>
      </a:lvl9pPr>
    </p:titleStyle>
    <p:bodyStyle>
      <a:lvl1pPr marL="403148" indent="-403148" algn="l" rtl="0" eaLnBrk="0" fontAlgn="base" hangingPunct="0">
        <a:spcBef>
          <a:spcPct val="20000"/>
        </a:spcBef>
        <a:spcAft>
          <a:spcPct val="0"/>
        </a:spcAft>
        <a:buChar char="•"/>
        <a:defRPr sz="3761">
          <a:solidFill>
            <a:schemeClr val="tx1"/>
          </a:solidFill>
          <a:latin typeface="+mn-lt"/>
          <a:ea typeface="+mn-ea"/>
          <a:cs typeface="+mn-cs"/>
        </a:defRPr>
      </a:lvl1pPr>
      <a:lvl2pPr marL="873489" indent="-335957" algn="l" rtl="0" eaLnBrk="0" fontAlgn="base" hangingPunct="0">
        <a:spcBef>
          <a:spcPct val="20000"/>
        </a:spcBef>
        <a:spcAft>
          <a:spcPct val="0"/>
        </a:spcAft>
        <a:buChar char="–"/>
        <a:defRPr sz="3292">
          <a:solidFill>
            <a:schemeClr val="tx1"/>
          </a:solidFill>
          <a:latin typeface="+mn-lt"/>
        </a:defRPr>
      </a:lvl2pPr>
      <a:lvl3pPr marL="1343827" indent="-268766" algn="l" rtl="0" eaLnBrk="0" fontAlgn="base" hangingPunct="0">
        <a:spcBef>
          <a:spcPct val="20000"/>
        </a:spcBef>
        <a:spcAft>
          <a:spcPct val="0"/>
        </a:spcAft>
        <a:buChar char="•"/>
        <a:defRPr sz="2822">
          <a:solidFill>
            <a:schemeClr val="tx1"/>
          </a:solidFill>
          <a:latin typeface="+mn-lt"/>
        </a:defRPr>
      </a:lvl3pPr>
      <a:lvl4pPr marL="1881359" indent="-268766" algn="l" rtl="0" eaLnBrk="0" fontAlgn="base" hangingPunct="0">
        <a:spcBef>
          <a:spcPct val="20000"/>
        </a:spcBef>
        <a:spcAft>
          <a:spcPct val="0"/>
        </a:spcAft>
        <a:buChar char="–"/>
        <a:defRPr sz="2352">
          <a:solidFill>
            <a:schemeClr val="tx1"/>
          </a:solidFill>
          <a:latin typeface="+mn-lt"/>
        </a:defRPr>
      </a:lvl4pPr>
      <a:lvl5pPr marL="2418890" indent="-268766" algn="l" rtl="0" eaLnBrk="0" fontAlgn="base" hangingPunct="0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5pPr>
      <a:lvl6pPr marL="2956421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6pPr>
      <a:lvl7pPr marL="3493951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7pPr>
      <a:lvl8pPr marL="4031483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8pPr>
      <a:lvl9pPr marL="4569013" indent="-268766" algn="l" rtl="0" fontAlgn="base">
        <a:spcBef>
          <a:spcPct val="20000"/>
        </a:spcBef>
        <a:spcAft>
          <a:spcPct val="0"/>
        </a:spcAft>
        <a:buChar char="»"/>
        <a:defRPr sz="2352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1pPr>
      <a:lvl2pPr marL="537530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2pPr>
      <a:lvl3pPr marL="1075061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3pPr>
      <a:lvl4pPr marL="1612592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4pPr>
      <a:lvl5pPr marL="2150124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5pPr>
      <a:lvl6pPr marL="2687654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6pPr>
      <a:lvl7pPr marL="3225185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7pPr>
      <a:lvl8pPr marL="3762716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8pPr>
      <a:lvl9pPr marL="4300249" algn="l" defTabSz="1075061" rtl="0" eaLnBrk="1" latinLnBrk="0" hangingPunct="1">
        <a:defRPr sz="2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ndrej.chochola@sujb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NRHP a jeho vazba na dokumentaci zpracovávanou </a:t>
            </a:r>
            <a:r>
              <a:rPr lang="cs-CZ" sz="3200" dirty="0"/>
              <a:t>v </a:t>
            </a:r>
            <a:r>
              <a:rPr lang="cs-CZ" sz="3200" dirty="0" smtClean="0"/>
              <a:t>oblasti krizového řízení na úrovni krajů a jednotlivých rezortů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391754" y="6245747"/>
            <a:ext cx="2133559" cy="475991"/>
          </a:xfrm>
        </p:spPr>
        <p:txBody>
          <a:bodyPr/>
          <a:lstStyle/>
          <a:p>
            <a:pPr>
              <a:defRPr/>
            </a:pPr>
            <a:fld id="{E7B24F52-514A-4B58-A545-49323B58831E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05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DF1C5-2C59-4E03-93D5-C57A38C1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Praktická implementace </a:t>
            </a:r>
            <a:r>
              <a:rPr lang="cs-CZ" dirty="0"/>
              <a:t>NRHP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808A1-DCFC-4F01-B971-730DF5294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NRHP schválen </a:t>
            </a:r>
            <a:r>
              <a:rPr lang="cs-CZ" sz="2400" dirty="0"/>
              <a:t>dne 7.12. 2020 usnesením vlády České republiky č. 1276</a:t>
            </a:r>
          </a:p>
          <a:p>
            <a:r>
              <a:rPr lang="cs-CZ" sz="2400" dirty="0"/>
              <a:t>Obsahuje odpovědnosti správních úřadů za přípravu na řízení a provádění odezvy na </a:t>
            </a:r>
            <a:r>
              <a:rPr lang="cs-CZ" sz="2400" dirty="0" smtClean="0"/>
              <a:t>radiační havárii (</a:t>
            </a:r>
            <a:r>
              <a:rPr lang="cs-CZ" sz="2400" b="1" dirty="0" smtClean="0"/>
              <a:t>RH</a:t>
            </a:r>
            <a:r>
              <a:rPr lang="cs-CZ" sz="2400" dirty="0" smtClean="0"/>
              <a:t>), </a:t>
            </a:r>
            <a:r>
              <a:rPr lang="cs-CZ" sz="2400" dirty="0"/>
              <a:t>ke které </a:t>
            </a:r>
            <a:r>
              <a:rPr lang="cs-CZ" sz="2400" dirty="0" smtClean="0"/>
              <a:t>může </a:t>
            </a:r>
            <a:r>
              <a:rPr lang="cs-CZ" sz="2400" dirty="0"/>
              <a:t>dojít jak v zahraničí, tak i kdekoliv na území ČR, a která může být takového rozsahu, že bude nutné přijímat ochranná opatření ve vztahu k obyvatelstvu i mimo ZHP</a:t>
            </a:r>
          </a:p>
          <a:p>
            <a:r>
              <a:rPr lang="cs-CZ" sz="2400" b="1" dirty="0"/>
              <a:t>Implementace NRHP </a:t>
            </a:r>
            <a:r>
              <a:rPr lang="cs-CZ" sz="2400" dirty="0"/>
              <a:t>do krizové dokumentace – </a:t>
            </a:r>
            <a:r>
              <a:rPr lang="cs-CZ" sz="2400" b="1" dirty="0"/>
              <a:t>do konce roku </a:t>
            </a:r>
            <a:r>
              <a:rPr lang="cs-CZ" sz="2400" b="1" dirty="0" smtClean="0"/>
              <a:t>2022</a:t>
            </a:r>
          </a:p>
          <a:p>
            <a:r>
              <a:rPr lang="cs-CZ" sz="2400" dirty="0" smtClean="0"/>
              <a:t>Pravidelné </a:t>
            </a:r>
            <a:r>
              <a:rPr lang="cs-CZ" sz="2400" dirty="0"/>
              <a:t>ověřování formou cvičení, a to minimálně jednou za čtyři roky s provázaností na VHP</a:t>
            </a:r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90FB22-4EDB-426B-B29A-53BDBA9AB6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E7E08-4A74-4F19-8EE3-0D3B3CD899A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031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Zavedení možných ochranných </a:t>
            </a:r>
            <a:r>
              <a:rPr lang="cs-CZ" sz="2400" dirty="0"/>
              <a:t>opatření mimo </a:t>
            </a:r>
            <a:r>
              <a:rPr lang="cs-CZ" sz="2400" dirty="0" smtClean="0"/>
              <a:t>ZHP v případě RH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1000" y="1847859"/>
            <a:ext cx="9167716" cy="4630096"/>
          </a:xfrm>
        </p:spPr>
        <p:txBody>
          <a:bodyPr/>
          <a:lstStyle/>
          <a:p>
            <a:r>
              <a:rPr lang="cs-CZ" sz="2400" dirty="0" smtClean="0"/>
              <a:t>Dodatečná distribuce jódových tablet – viz komentář dříve</a:t>
            </a:r>
          </a:p>
          <a:p>
            <a:r>
              <a:rPr lang="cs-CZ" sz="2400" dirty="0" smtClean="0"/>
              <a:t>Ukrytí obyvatelstva mimo ZHP – nutnost rychlého a srozumitelného předání informace k ukrytí obyvatelstva ( podobné jako u chemických látek?)</a:t>
            </a:r>
          </a:p>
          <a:p>
            <a:r>
              <a:rPr lang="cs-CZ" sz="2400" dirty="0" smtClean="0"/>
              <a:t>Předání informace o případných dalších režimových opatřeních v dané oblasti</a:t>
            </a:r>
          </a:p>
          <a:p>
            <a:r>
              <a:rPr lang="cs-CZ" sz="2400" dirty="0" smtClean="0"/>
              <a:t>Následná ochranná opatření mimo ZHP – lze předpokládat, že může být zavedeno formou krizových opatření a následně také v rámci opatření obecné povahy vydaného SÚJB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23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Zavedení možných ochranných </a:t>
            </a:r>
            <a:r>
              <a:rPr lang="cs-CZ" sz="2400" dirty="0"/>
              <a:t>opatření mimo ZHP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1000" y="1847859"/>
            <a:ext cx="9167716" cy="4630096"/>
          </a:xfrm>
        </p:spPr>
        <p:txBody>
          <a:bodyPr/>
          <a:lstStyle/>
          <a:p>
            <a:r>
              <a:rPr lang="cs-CZ" sz="2400" dirty="0"/>
              <a:t>Pokyn k ukrytí osob může být poměrně rychle a efektivně předán dotčenému obyvatelstvu mimo ZHP prostřednictvím veřejnoprávních médií nebo cestou HZS kraje a starostů obcí, a to i s přesahem hranic jednotlivých krajů. </a:t>
            </a:r>
          </a:p>
          <a:p>
            <a:r>
              <a:rPr lang="cs-CZ" sz="2400" dirty="0"/>
              <a:t>Návrh k zavedení tohoto opatření s vymezením oblastí, kterých by se týkalo, vydá SÚJB prostřednictvím OPIS GŘ HZS příp. </a:t>
            </a:r>
            <a:r>
              <a:rPr lang="cs-CZ" sz="2400" dirty="0" smtClean="0"/>
              <a:t>ÚKŠ.</a:t>
            </a:r>
            <a:endParaRPr lang="cs-CZ" sz="2400" dirty="0"/>
          </a:p>
          <a:p>
            <a:r>
              <a:rPr lang="cs-CZ" sz="2400" dirty="0"/>
              <a:t>Realizaci předání informace zajistí </a:t>
            </a:r>
            <a:r>
              <a:rPr lang="cs-CZ" sz="2400" u="sng" dirty="0"/>
              <a:t>hejtman</a:t>
            </a:r>
            <a:r>
              <a:rPr lang="cs-CZ" sz="2400" dirty="0"/>
              <a:t> ve spolupráci s HZS kraje. Obyvatelé mimo ZHP nejsou předem na zavedení ochranných opatření připravováni, musí jim tedy být předána velmi srozumitelná a návodná informace, co mají dělat a jak se v úkrytu chovat.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34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zpracovávaná v oblasti 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Vnitřní havarijní plány JZ</a:t>
            </a:r>
          </a:p>
          <a:p>
            <a:pPr lvl="1"/>
            <a:r>
              <a:rPr lang="cs-CZ" sz="2000" dirty="0" smtClean="0"/>
              <a:t>zpracovávané pro odezvu uvnitř areálu JZ</a:t>
            </a:r>
          </a:p>
          <a:p>
            <a:r>
              <a:rPr lang="cs-CZ" sz="2400" dirty="0"/>
              <a:t>Vnější havarijní </a:t>
            </a:r>
            <a:r>
              <a:rPr lang="cs-CZ" sz="2400" dirty="0" smtClean="0"/>
              <a:t>plány </a:t>
            </a:r>
          </a:p>
          <a:p>
            <a:pPr lvl="1"/>
            <a:r>
              <a:rPr lang="cs-CZ" sz="2000" dirty="0" smtClean="0"/>
              <a:t>pouze kraje mající na svém území ZHP JE</a:t>
            </a:r>
          </a:p>
          <a:p>
            <a:r>
              <a:rPr lang="cs-CZ" sz="2400" dirty="0" smtClean="0"/>
              <a:t>Havarijní plány krajů </a:t>
            </a:r>
          </a:p>
          <a:p>
            <a:pPr lvl="1"/>
            <a:r>
              <a:rPr lang="cs-CZ" sz="2000" dirty="0" smtClean="0"/>
              <a:t>v rámci plánů konkrétních činností (plán varování obyvatelstva, plán dekontaminace, plán monitorování apod.)</a:t>
            </a:r>
          </a:p>
          <a:p>
            <a:r>
              <a:rPr lang="cs-CZ" sz="2400" dirty="0" smtClean="0"/>
              <a:t>Krizové plány krajů</a:t>
            </a:r>
          </a:p>
          <a:p>
            <a:pPr lvl="1"/>
            <a:r>
              <a:rPr lang="cs-CZ" sz="2000" dirty="0" smtClean="0"/>
              <a:t>rozpracování typových plánů na postupy pro řešení krizových situací identifikovaných v analýze ohrožení – TP „Radiační havárie“</a:t>
            </a:r>
          </a:p>
          <a:p>
            <a:pPr marL="403148" lvl="1" indent="-403148">
              <a:buChar char="•"/>
            </a:pPr>
            <a:r>
              <a:rPr lang="cs-CZ" sz="2400" dirty="0">
                <a:ea typeface="+mn-ea"/>
                <a:cs typeface="+mn-cs"/>
              </a:rPr>
              <a:t>Krizové plány rezortů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E7E08-4A74-4F19-8EE3-0D3B3CD899A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598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</a:t>
            </a:r>
            <a:r>
              <a:rPr lang="cs-CZ" dirty="0"/>
              <a:t>opatření </a:t>
            </a:r>
            <a:r>
              <a:rPr lang="cs-CZ" dirty="0" smtClean="0"/>
              <a:t>pro RH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1000" y="1847859"/>
            <a:ext cx="9167716" cy="4630096"/>
          </a:xfrm>
        </p:spPr>
        <p:txBody>
          <a:bodyPr/>
          <a:lstStyle/>
          <a:p>
            <a:r>
              <a:rPr lang="cs-CZ" sz="2400" dirty="0" smtClean="0"/>
              <a:t>Kraje, na jejichž území je vymezena ZHP, mají zapracovány postupy, přehledy sil a prostředků, atp. ve vnějších havarijních plánech (JE Dukovany a Temelín). Taktéž je popsán mechanismus informování obcí a ORP, příp. sousedních krajů, že existuje možnost dopadů RH za hranici vymezené ZHP (</a:t>
            </a:r>
            <a:r>
              <a:rPr lang="cs-CZ" sz="2400" i="1" dirty="0" smtClean="0"/>
              <a:t>např. VHP KVY zpracovaný pro JE Dukovany, kap. B.5.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V rámci krizových plánů jednotlivých krajů je taktéž rozpracován typový plán pro RH, který zohledňuje možnost rozšíření dopadů RH mimo ZHP, případně vznik události mimo ČR s dopady na naše území.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644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</a:t>
            </a:r>
            <a:r>
              <a:rPr lang="cs-CZ" dirty="0"/>
              <a:t>opatření </a:t>
            </a:r>
            <a:r>
              <a:rPr lang="cs-CZ" dirty="0" smtClean="0"/>
              <a:t>pro RH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1000" y="1847859"/>
            <a:ext cx="9167716" cy="4630096"/>
          </a:xfrm>
        </p:spPr>
        <p:txBody>
          <a:bodyPr/>
          <a:lstStyle/>
          <a:p>
            <a:r>
              <a:rPr lang="cs-CZ" sz="2400" dirty="0" smtClean="0"/>
              <a:t>Kraje bez vymezené ZHP mají (vedle uvedené dokumentace) rozpracovány postupy a opatření pro řešení RH (bez konkrétní lokalizace místa události). Jedná se vesměs jen o </a:t>
            </a:r>
            <a:r>
              <a:rPr lang="cs-CZ" sz="2400" dirty="0"/>
              <a:t>následná ochranná opatření (omezení </a:t>
            </a:r>
            <a:r>
              <a:rPr lang="cs-CZ" sz="2400" dirty="0" smtClean="0"/>
              <a:t>používání kontaminovaných potravin, přesídlení). Neodkladná ochranná opatření (ukrytí, evakuace, případně jodová profylaxe) nejsou explicitně řešeny.</a:t>
            </a:r>
          </a:p>
          <a:p>
            <a:r>
              <a:rPr lang="cs-CZ" sz="2400" dirty="0" smtClean="0"/>
              <a:t>Mechanismy </a:t>
            </a:r>
            <a:r>
              <a:rPr lang="cs-CZ" sz="2400" dirty="0"/>
              <a:t>obsažené v dokumentaci krajů (</a:t>
            </a:r>
            <a:r>
              <a:rPr lang="cs-CZ" sz="2400" dirty="0" smtClean="0"/>
              <a:t>operativní části havarijních i </a:t>
            </a:r>
            <a:r>
              <a:rPr lang="cs-CZ" sz="2400" dirty="0"/>
              <a:t>krizových plánů a </a:t>
            </a:r>
            <a:r>
              <a:rPr lang="cs-CZ" sz="2400" dirty="0" smtClean="0"/>
              <a:t>zejména plány konkrétních činností) jsou samozřejmě použitelné i pro události spjaté s RH. Vedle aktualizace dokumentace (ve vztahu k NRHP i novému atomovému zákonu) však bude nutné zohlednit i možnost zavádění neodkladných ochranných opatření.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FD9A15-DDC3-4411-9C43-C464D2C5AC87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616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9D1ED-4F5F-4D22-B3B2-30153AD9E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958851"/>
            <a:ext cx="8702283" cy="666750"/>
          </a:xfrm>
        </p:spPr>
        <p:txBody>
          <a:bodyPr/>
          <a:lstStyle/>
          <a:p>
            <a:r>
              <a:rPr lang="cs-CZ" dirty="0" smtClean="0"/>
              <a:t>Orgány dotčené NRHP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ACC8D-25E1-476A-9B07-F5252EA9C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05" y="1691640"/>
            <a:ext cx="4440823" cy="4872673"/>
          </a:xfrm>
        </p:spPr>
        <p:txBody>
          <a:bodyPr/>
          <a:lstStyle/>
          <a:p>
            <a:r>
              <a:rPr lang="cs-CZ" sz="2400" dirty="0" smtClean="0"/>
              <a:t>SÚJB</a:t>
            </a:r>
          </a:p>
          <a:p>
            <a:r>
              <a:rPr lang="cs-CZ" sz="2400" dirty="0" smtClean="0"/>
              <a:t>MV ČR (HZS ČR, OPIS HZS (kraje), PČR)</a:t>
            </a:r>
          </a:p>
          <a:p>
            <a:r>
              <a:rPr lang="cs-CZ" sz="2400" dirty="0" smtClean="0"/>
              <a:t>MO ČR (útvary AČR)</a:t>
            </a:r>
          </a:p>
          <a:p>
            <a:r>
              <a:rPr lang="cs-CZ" sz="2400" dirty="0" smtClean="0"/>
              <a:t>M. zdravotnictví</a:t>
            </a:r>
          </a:p>
          <a:p>
            <a:r>
              <a:rPr lang="cs-CZ" sz="2400" dirty="0" smtClean="0"/>
              <a:t>M. financí (orgány celní správy)</a:t>
            </a:r>
          </a:p>
          <a:p>
            <a:r>
              <a:rPr lang="cs-CZ" sz="2400" dirty="0" smtClean="0"/>
              <a:t>M. životního prostředí</a:t>
            </a:r>
          </a:p>
          <a:p>
            <a:r>
              <a:rPr lang="cs-CZ" sz="2400" dirty="0" smtClean="0"/>
              <a:t>M. zemědělství (SZPI, SVS)</a:t>
            </a:r>
          </a:p>
          <a:p>
            <a:r>
              <a:rPr lang="cs-CZ" sz="2400" dirty="0" smtClean="0"/>
              <a:t>M. průmyslu a obchodu</a:t>
            </a:r>
          </a:p>
          <a:p>
            <a:r>
              <a:rPr lang="cs-CZ" sz="2400" dirty="0" smtClean="0"/>
              <a:t>M. pro místní rozvoj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24E3FE-F12E-4784-99BB-580C82686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E7E08-4A74-4F19-8EE3-0D3B3CD899A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74ACC8D-25E1-476A-9B07-F5252EA9CC80}"/>
              </a:ext>
            </a:extLst>
          </p:cNvPr>
          <p:cNvSpPr txBox="1">
            <a:spLocks/>
          </p:cNvSpPr>
          <p:nvPr/>
        </p:nvSpPr>
        <p:spPr bwMode="auto">
          <a:xfrm>
            <a:off x="4989020" y="1691640"/>
            <a:ext cx="4559696" cy="470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03148" indent="-40314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92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3489" indent="-335957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292">
                <a:solidFill>
                  <a:schemeClr val="tx1"/>
                </a:solidFill>
                <a:latin typeface="+mn-lt"/>
              </a:defRPr>
            </a:lvl2pPr>
            <a:lvl3pPr marL="1343827" indent="-268766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22">
                <a:solidFill>
                  <a:schemeClr val="tx1"/>
                </a:solidFill>
                <a:latin typeface="+mn-lt"/>
              </a:defRPr>
            </a:lvl3pPr>
            <a:lvl4pPr marL="1881359" indent="-268766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52">
                <a:solidFill>
                  <a:schemeClr val="tx1"/>
                </a:solidFill>
                <a:latin typeface="+mn-lt"/>
              </a:defRPr>
            </a:lvl4pPr>
            <a:lvl5pPr marL="2418890" indent="-268766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52">
                <a:solidFill>
                  <a:schemeClr val="tx1"/>
                </a:solidFill>
                <a:latin typeface="+mn-lt"/>
              </a:defRPr>
            </a:lvl5pPr>
            <a:lvl6pPr marL="2956421" indent="-26876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352">
                <a:solidFill>
                  <a:schemeClr val="tx1"/>
                </a:solidFill>
                <a:latin typeface="+mn-lt"/>
              </a:defRPr>
            </a:lvl6pPr>
            <a:lvl7pPr marL="3493951" indent="-26876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352">
                <a:solidFill>
                  <a:schemeClr val="tx1"/>
                </a:solidFill>
                <a:latin typeface="+mn-lt"/>
              </a:defRPr>
            </a:lvl7pPr>
            <a:lvl8pPr marL="4031483" indent="-26876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352">
                <a:solidFill>
                  <a:schemeClr val="tx1"/>
                </a:solidFill>
                <a:latin typeface="+mn-lt"/>
              </a:defRPr>
            </a:lvl8pPr>
            <a:lvl9pPr marL="4569013" indent="-268766" algn="l" rtl="0" fontAlgn="base">
              <a:spcBef>
                <a:spcPct val="20000"/>
              </a:spcBef>
              <a:spcAft>
                <a:spcPct val="0"/>
              </a:spcAft>
              <a:buChar char="»"/>
              <a:defRPr sz="2352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 smtClean="0"/>
              <a:t>M. dopravy</a:t>
            </a:r>
          </a:p>
          <a:p>
            <a:r>
              <a:rPr lang="cs-CZ" sz="2400" kern="0" dirty="0" smtClean="0"/>
              <a:t>M. zahraničních věcí</a:t>
            </a:r>
          </a:p>
          <a:p>
            <a:r>
              <a:rPr lang="cs-CZ" sz="2400" kern="0" dirty="0" smtClean="0"/>
              <a:t>M. školství, mládeže a tělovýchovy</a:t>
            </a:r>
          </a:p>
          <a:p>
            <a:r>
              <a:rPr lang="cs-CZ" sz="2400" kern="0" dirty="0" smtClean="0"/>
              <a:t>SSHR</a:t>
            </a:r>
          </a:p>
          <a:p>
            <a:r>
              <a:rPr lang="cs-CZ" sz="2400" kern="0" dirty="0" smtClean="0"/>
              <a:t>Ostatní </a:t>
            </a:r>
            <a:r>
              <a:rPr lang="cs-CZ" sz="2400" kern="0" dirty="0"/>
              <a:t>orgány, složky a organizace </a:t>
            </a:r>
            <a:endParaRPr lang="cs-CZ" sz="2400" kern="0" dirty="0" smtClean="0"/>
          </a:p>
          <a:p>
            <a:r>
              <a:rPr lang="cs-CZ" sz="2400" kern="0" dirty="0" smtClean="0"/>
              <a:t>Kraje (krajský úřad, hejtman)</a:t>
            </a:r>
          </a:p>
          <a:p>
            <a:r>
              <a:rPr lang="cs-CZ" sz="2400" kern="0" dirty="0" smtClean="0"/>
              <a:t>Starosta ORP</a:t>
            </a:r>
          </a:p>
          <a:p>
            <a:r>
              <a:rPr lang="cs-CZ" sz="2400" kern="0" dirty="0" smtClean="0"/>
              <a:t>Starosta obce</a:t>
            </a:r>
            <a:endParaRPr lang="cs-CZ" sz="2400" kern="0" dirty="0"/>
          </a:p>
          <a:p>
            <a:endParaRPr lang="cs-CZ" sz="2400" kern="0" dirty="0"/>
          </a:p>
          <a:p>
            <a:endParaRPr lang="cs-CZ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33978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další spolupráce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SÚJB nabízí možnost dalších konzultací při tvorbě/doplnění příslušné dokumentace a nastavení vhodných/efektivních postupů </a:t>
            </a:r>
          </a:p>
          <a:p>
            <a:r>
              <a:rPr lang="cs-CZ" sz="2800" dirty="0" smtClean="0"/>
              <a:t>Bilaterální nebo regionální jednání </a:t>
            </a:r>
          </a:p>
          <a:p>
            <a:r>
              <a:rPr lang="cs-CZ" sz="2800" dirty="0" smtClean="0"/>
              <a:t>Odborné semináře/vzdělávání k dané problematice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Kontakt:</a:t>
            </a:r>
          </a:p>
          <a:p>
            <a:pPr marL="0" indent="0">
              <a:buNone/>
            </a:pPr>
            <a:r>
              <a:rPr lang="cs-CZ" dirty="0" err="1" smtClean="0">
                <a:hlinkClick r:id="rId2"/>
              </a:rPr>
              <a:t>ondrej.chochola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sujb.cz</a:t>
            </a: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E7E08-4A74-4F19-8EE3-0D3B3CD899A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68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ÚJB_předloha2">
  <a:themeElements>
    <a:clrScheme name="SÚJB_předloh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ÚJB_předloh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ÚJB_předloh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6546</TotalTime>
  <Words>709</Words>
  <Application>Microsoft Office PowerPoint</Application>
  <PresentationFormat>A4 (210 × 297 mm)</PresentationFormat>
  <Paragraphs>65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SÚJB_předloha2</vt:lpstr>
      <vt:lpstr>Vlastní návrh</vt:lpstr>
      <vt:lpstr>NRHP a jeho vazba na dokumentaci zpracovávanou v oblasti krizového řízení na úrovni krajů a jednotlivých rezortů</vt:lpstr>
      <vt:lpstr>Praktická implementace NRHP</vt:lpstr>
      <vt:lpstr>Zavedení možných ochranných opatření mimo ZHP v případě RH</vt:lpstr>
      <vt:lpstr>Zavedení možných ochranných opatření mimo ZHP</vt:lpstr>
      <vt:lpstr>Dokumentace zpracovávaná v oblasti RH</vt:lpstr>
      <vt:lpstr>Ochranná opatření pro RH</vt:lpstr>
      <vt:lpstr>Ochranná opatření pro RH</vt:lpstr>
      <vt:lpstr>Orgány dotčené NRHP</vt:lpstr>
      <vt:lpstr>Nabídka další spolupráce</vt:lpstr>
    </vt:vector>
  </TitlesOfParts>
  <Company>SÚJB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Petrová Karla</cp:lastModifiedBy>
  <cp:revision>321</cp:revision>
  <cp:lastPrinted>2020-02-20T07:47:41Z</cp:lastPrinted>
  <dcterms:created xsi:type="dcterms:W3CDTF">2012-06-25T10:54:14Z</dcterms:created>
  <dcterms:modified xsi:type="dcterms:W3CDTF">2021-11-03T21:50:51Z</dcterms:modified>
</cp:coreProperties>
</file>