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9"/>
  </p:notesMasterIdLst>
  <p:handoutMasterIdLst>
    <p:handoutMasterId r:id="rId20"/>
  </p:handoutMasterIdLst>
  <p:sldIdLst>
    <p:sldId id="268" r:id="rId3"/>
    <p:sldId id="271" r:id="rId4"/>
    <p:sldId id="272" r:id="rId5"/>
    <p:sldId id="273" r:id="rId6"/>
    <p:sldId id="274" r:id="rId7"/>
    <p:sldId id="275" r:id="rId8"/>
    <p:sldId id="276" r:id="rId9"/>
    <p:sldId id="285" r:id="rId10"/>
    <p:sldId id="277" r:id="rId11"/>
    <p:sldId id="278" r:id="rId12"/>
    <p:sldId id="279" r:id="rId13"/>
    <p:sldId id="280" r:id="rId14"/>
    <p:sldId id="281" r:id="rId15"/>
    <p:sldId id="282" r:id="rId16"/>
    <p:sldId id="283" r:id="rId17"/>
    <p:sldId id="284" r:id="rId18"/>
  </p:sldIdLst>
  <p:sldSz cx="12192000" cy="6858000"/>
  <p:notesSz cx="9928225" cy="6797675"/>
  <p:defaultTextStyle>
    <a:defPPr>
      <a:defRPr lang="cs-CZ"/>
    </a:defPPr>
    <a:lvl1pPr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5pPr>
    <a:lvl6pPr marL="2286000" algn="l" defTabSz="914400" rtl="0" eaLnBrk="1" latinLnBrk="0" hangingPunct="1">
      <a:defRPr sz="4400" kern="1200">
        <a:solidFill>
          <a:schemeClr val="tx1"/>
        </a:solidFill>
        <a:latin typeface="Arial" panose="020B0604020202020204" pitchFamily="34" charset="0"/>
        <a:ea typeface="+mn-ea"/>
        <a:cs typeface="+mn-cs"/>
      </a:defRPr>
    </a:lvl6pPr>
    <a:lvl7pPr marL="2743200" algn="l" defTabSz="914400" rtl="0" eaLnBrk="1" latinLnBrk="0" hangingPunct="1">
      <a:defRPr sz="4400" kern="1200">
        <a:solidFill>
          <a:schemeClr val="tx1"/>
        </a:solidFill>
        <a:latin typeface="Arial" panose="020B0604020202020204" pitchFamily="34" charset="0"/>
        <a:ea typeface="+mn-ea"/>
        <a:cs typeface="+mn-cs"/>
      </a:defRPr>
    </a:lvl7pPr>
    <a:lvl8pPr marL="3200400" algn="l" defTabSz="914400" rtl="0" eaLnBrk="1" latinLnBrk="0" hangingPunct="1">
      <a:defRPr sz="4400" kern="1200">
        <a:solidFill>
          <a:schemeClr val="tx1"/>
        </a:solidFill>
        <a:latin typeface="Arial" panose="020B0604020202020204" pitchFamily="34" charset="0"/>
        <a:ea typeface="+mn-ea"/>
        <a:cs typeface="+mn-cs"/>
      </a:defRPr>
    </a:lvl8pPr>
    <a:lvl9pPr marL="3657600" algn="l" defTabSz="914400" rtl="0" eaLnBrk="1" latinLnBrk="0" hangingPunct="1">
      <a:defRPr sz="4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C6CD"/>
    <a:srgbClr val="009482"/>
    <a:srgbClr val="49772B"/>
    <a:srgbClr val="6E8FAD"/>
    <a:srgbClr val="5F87AC"/>
    <a:srgbClr val="3A2A7C"/>
    <a:srgbClr val="38546E"/>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68" autoAdjust="0"/>
  </p:normalViewPr>
  <p:slideViewPr>
    <p:cSldViewPr snapToGrid="0">
      <p:cViewPr varScale="1">
        <p:scale>
          <a:sx n="79" d="100"/>
          <a:sy n="79" d="100"/>
        </p:scale>
        <p:origin x="114" y="516"/>
      </p:cViewPr>
      <p:guideLst>
        <p:guide orient="horz" pos="2160"/>
        <p:guide pos="3840"/>
      </p:guideLst>
    </p:cSldViewPr>
  </p:slideViewPr>
  <p:notesTextViewPr>
    <p:cViewPr>
      <p:scale>
        <a:sx n="3" d="2"/>
        <a:sy n="3" d="2"/>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3037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cs-CZ" altLang="cs-CZ"/>
          </a:p>
        </p:txBody>
      </p:sp>
      <p:sp>
        <p:nvSpPr>
          <p:cNvPr id="4099" name="Rectangle 3"/>
          <p:cNvSpPr>
            <a:spLocks noGrp="1" noChangeArrowheads="1"/>
          </p:cNvSpPr>
          <p:nvPr>
            <p:ph type="dt" sz="quarter" idx="1"/>
          </p:nvPr>
        </p:nvSpPr>
        <p:spPr bwMode="auto">
          <a:xfrm>
            <a:off x="5622925" y="0"/>
            <a:ext cx="43037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ltLang="cs-CZ"/>
          </a:p>
        </p:txBody>
      </p:sp>
      <p:sp>
        <p:nvSpPr>
          <p:cNvPr id="4100" name="Rectangle 4"/>
          <p:cNvSpPr>
            <a:spLocks noGrp="1" noChangeArrowheads="1"/>
          </p:cNvSpPr>
          <p:nvPr>
            <p:ph type="ftr" sz="quarter" idx="2"/>
          </p:nvPr>
        </p:nvSpPr>
        <p:spPr bwMode="auto">
          <a:xfrm>
            <a:off x="0" y="6456363"/>
            <a:ext cx="43037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cs-CZ" altLang="cs-CZ"/>
          </a:p>
        </p:txBody>
      </p:sp>
      <p:sp>
        <p:nvSpPr>
          <p:cNvPr id="4101" name="Rectangle 5"/>
          <p:cNvSpPr>
            <a:spLocks noGrp="1" noChangeArrowheads="1"/>
          </p:cNvSpPr>
          <p:nvPr>
            <p:ph type="sldNum" sz="quarter" idx="3"/>
          </p:nvPr>
        </p:nvSpPr>
        <p:spPr bwMode="auto">
          <a:xfrm>
            <a:off x="5622925" y="6456363"/>
            <a:ext cx="43037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FC85104-FDF1-4D8A-9095-4EF37AA34926}"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3037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cs-CZ" altLang="cs-CZ"/>
          </a:p>
        </p:txBody>
      </p:sp>
      <p:sp>
        <p:nvSpPr>
          <p:cNvPr id="6147" name="Rectangle 3"/>
          <p:cNvSpPr>
            <a:spLocks noGrp="1" noChangeArrowheads="1"/>
          </p:cNvSpPr>
          <p:nvPr>
            <p:ph type="dt" idx="1"/>
          </p:nvPr>
        </p:nvSpPr>
        <p:spPr bwMode="auto">
          <a:xfrm>
            <a:off x="5622925" y="0"/>
            <a:ext cx="43037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ltLang="cs-CZ"/>
          </a:p>
        </p:txBody>
      </p:sp>
      <p:sp>
        <p:nvSpPr>
          <p:cNvPr id="3076" name="Rectangle 4"/>
          <p:cNvSpPr>
            <a:spLocks noGrp="1" noRot="1" noChangeAspect="1" noChangeArrowheads="1" noTextEdit="1"/>
          </p:cNvSpPr>
          <p:nvPr>
            <p:ph type="sldImg" idx="2"/>
          </p:nvPr>
        </p:nvSpPr>
        <p:spPr bwMode="auto">
          <a:xfrm>
            <a:off x="2698750" y="509588"/>
            <a:ext cx="4530725" cy="254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92188" y="3228975"/>
            <a:ext cx="7943850" cy="305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noProof="0" smtClean="0"/>
              <a:t>Klepnutím lze upravit styly předlohy textu.</a:t>
            </a:r>
          </a:p>
          <a:p>
            <a:pPr lvl="1"/>
            <a:r>
              <a:rPr lang="cs-CZ" altLang="cs-CZ" noProof="0" smtClean="0"/>
              <a:t>Druhá úroveň</a:t>
            </a:r>
          </a:p>
          <a:p>
            <a:pPr lvl="2"/>
            <a:r>
              <a:rPr lang="cs-CZ" altLang="cs-CZ" noProof="0" smtClean="0"/>
              <a:t>Třetí úroveň</a:t>
            </a:r>
          </a:p>
          <a:p>
            <a:pPr lvl="3"/>
            <a:r>
              <a:rPr lang="cs-CZ" altLang="cs-CZ" noProof="0" smtClean="0"/>
              <a:t>Čtvrtá úroveň</a:t>
            </a:r>
          </a:p>
          <a:p>
            <a:pPr lvl="4"/>
            <a:r>
              <a:rPr lang="cs-CZ" altLang="cs-CZ" noProof="0" smtClean="0"/>
              <a:t>Pátá úroveň</a:t>
            </a:r>
          </a:p>
        </p:txBody>
      </p:sp>
      <p:sp>
        <p:nvSpPr>
          <p:cNvPr id="6150" name="Rectangle 6"/>
          <p:cNvSpPr>
            <a:spLocks noGrp="1" noChangeArrowheads="1"/>
          </p:cNvSpPr>
          <p:nvPr>
            <p:ph type="ftr" sz="quarter" idx="4"/>
          </p:nvPr>
        </p:nvSpPr>
        <p:spPr bwMode="auto">
          <a:xfrm>
            <a:off x="0" y="6456363"/>
            <a:ext cx="43037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cs-CZ" altLang="cs-CZ"/>
          </a:p>
        </p:txBody>
      </p:sp>
      <p:sp>
        <p:nvSpPr>
          <p:cNvPr id="6151" name="Rectangle 7"/>
          <p:cNvSpPr>
            <a:spLocks noGrp="1" noChangeArrowheads="1"/>
          </p:cNvSpPr>
          <p:nvPr>
            <p:ph type="sldNum" sz="quarter" idx="5"/>
          </p:nvPr>
        </p:nvSpPr>
        <p:spPr bwMode="auto">
          <a:xfrm>
            <a:off x="5622925" y="6456363"/>
            <a:ext cx="43037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79DA9DF-F8DB-401A-907D-FCE07C6B0D7E}"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79DA9DF-F8DB-401A-907D-FCE07C6B0D7E}" type="slidenum">
              <a:rPr lang="cs-CZ" altLang="cs-CZ" smtClean="0"/>
              <a:pPr>
                <a:defRPr/>
              </a:pPr>
              <a:t>4</a:t>
            </a:fld>
            <a:endParaRPr lang="cs-CZ" altLang="cs-CZ"/>
          </a:p>
        </p:txBody>
      </p:sp>
    </p:spTree>
    <p:extLst>
      <p:ext uri="{BB962C8B-B14F-4D97-AF65-F5344CB8AC3E}">
        <p14:creationId xmlns:p14="http://schemas.microsoft.com/office/powerpoint/2010/main" val="341737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79DA9DF-F8DB-401A-907D-FCE07C6B0D7E}" type="slidenum">
              <a:rPr lang="cs-CZ" altLang="cs-CZ" smtClean="0"/>
              <a:pPr>
                <a:defRPr/>
              </a:pPr>
              <a:t>13</a:t>
            </a:fld>
            <a:endParaRPr lang="cs-CZ" altLang="cs-CZ"/>
          </a:p>
        </p:txBody>
      </p:sp>
    </p:spTree>
    <p:extLst>
      <p:ext uri="{BB962C8B-B14F-4D97-AF65-F5344CB8AC3E}">
        <p14:creationId xmlns:p14="http://schemas.microsoft.com/office/powerpoint/2010/main" val="2314221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79DA9DF-F8DB-401A-907D-FCE07C6B0D7E}" type="slidenum">
              <a:rPr lang="cs-CZ" altLang="cs-CZ" smtClean="0"/>
              <a:pPr>
                <a:defRPr/>
              </a:pPr>
              <a:t>14</a:t>
            </a:fld>
            <a:endParaRPr lang="cs-CZ" altLang="cs-CZ"/>
          </a:p>
        </p:txBody>
      </p:sp>
    </p:spTree>
    <p:extLst>
      <p:ext uri="{BB962C8B-B14F-4D97-AF65-F5344CB8AC3E}">
        <p14:creationId xmlns:p14="http://schemas.microsoft.com/office/powerpoint/2010/main" val="889641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79DA9DF-F8DB-401A-907D-FCE07C6B0D7E}" type="slidenum">
              <a:rPr lang="cs-CZ" altLang="cs-CZ" smtClean="0"/>
              <a:pPr>
                <a:defRPr/>
              </a:pPr>
              <a:t>15</a:t>
            </a:fld>
            <a:endParaRPr lang="cs-CZ" altLang="cs-CZ"/>
          </a:p>
        </p:txBody>
      </p:sp>
    </p:spTree>
    <p:extLst>
      <p:ext uri="{BB962C8B-B14F-4D97-AF65-F5344CB8AC3E}">
        <p14:creationId xmlns:p14="http://schemas.microsoft.com/office/powerpoint/2010/main" val="1700944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79DA9DF-F8DB-401A-907D-FCE07C6B0D7E}" type="slidenum">
              <a:rPr lang="cs-CZ" altLang="cs-CZ" smtClean="0"/>
              <a:pPr>
                <a:defRPr/>
              </a:pPr>
              <a:t>16</a:t>
            </a:fld>
            <a:endParaRPr lang="cs-CZ" altLang="cs-CZ"/>
          </a:p>
        </p:txBody>
      </p:sp>
    </p:spTree>
    <p:extLst>
      <p:ext uri="{BB962C8B-B14F-4D97-AF65-F5344CB8AC3E}">
        <p14:creationId xmlns:p14="http://schemas.microsoft.com/office/powerpoint/2010/main" val="3233573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79DA9DF-F8DB-401A-907D-FCE07C6B0D7E}" type="slidenum">
              <a:rPr lang="cs-CZ" altLang="cs-CZ" smtClean="0"/>
              <a:pPr>
                <a:defRPr/>
              </a:pPr>
              <a:t>5</a:t>
            </a:fld>
            <a:endParaRPr lang="cs-CZ" altLang="cs-CZ"/>
          </a:p>
        </p:txBody>
      </p:sp>
    </p:spTree>
    <p:extLst>
      <p:ext uri="{BB962C8B-B14F-4D97-AF65-F5344CB8AC3E}">
        <p14:creationId xmlns:p14="http://schemas.microsoft.com/office/powerpoint/2010/main" val="2890097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79DA9DF-F8DB-401A-907D-FCE07C6B0D7E}" type="slidenum">
              <a:rPr lang="cs-CZ" altLang="cs-CZ" smtClean="0"/>
              <a:pPr>
                <a:defRPr/>
              </a:pPr>
              <a:t>6</a:t>
            </a:fld>
            <a:endParaRPr lang="cs-CZ" altLang="cs-CZ"/>
          </a:p>
        </p:txBody>
      </p:sp>
    </p:spTree>
    <p:extLst>
      <p:ext uri="{BB962C8B-B14F-4D97-AF65-F5344CB8AC3E}">
        <p14:creationId xmlns:p14="http://schemas.microsoft.com/office/powerpoint/2010/main" val="3996390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79DA9DF-F8DB-401A-907D-FCE07C6B0D7E}" type="slidenum">
              <a:rPr lang="cs-CZ" altLang="cs-CZ" smtClean="0"/>
              <a:pPr>
                <a:defRPr/>
              </a:pPr>
              <a:t>7</a:t>
            </a:fld>
            <a:endParaRPr lang="cs-CZ" altLang="cs-CZ"/>
          </a:p>
        </p:txBody>
      </p:sp>
    </p:spTree>
    <p:extLst>
      <p:ext uri="{BB962C8B-B14F-4D97-AF65-F5344CB8AC3E}">
        <p14:creationId xmlns:p14="http://schemas.microsoft.com/office/powerpoint/2010/main" val="832070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79DA9DF-F8DB-401A-907D-FCE07C6B0D7E}" type="slidenum">
              <a:rPr lang="cs-CZ" altLang="cs-CZ" smtClean="0"/>
              <a:pPr>
                <a:defRPr/>
              </a:pPr>
              <a:t>8</a:t>
            </a:fld>
            <a:endParaRPr lang="cs-CZ" altLang="cs-CZ"/>
          </a:p>
        </p:txBody>
      </p:sp>
    </p:spTree>
    <p:extLst>
      <p:ext uri="{BB962C8B-B14F-4D97-AF65-F5344CB8AC3E}">
        <p14:creationId xmlns:p14="http://schemas.microsoft.com/office/powerpoint/2010/main" val="3361816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79DA9DF-F8DB-401A-907D-FCE07C6B0D7E}" type="slidenum">
              <a:rPr lang="cs-CZ" altLang="cs-CZ" smtClean="0"/>
              <a:pPr>
                <a:defRPr/>
              </a:pPr>
              <a:t>9</a:t>
            </a:fld>
            <a:endParaRPr lang="cs-CZ" altLang="cs-CZ"/>
          </a:p>
        </p:txBody>
      </p:sp>
    </p:spTree>
    <p:extLst>
      <p:ext uri="{BB962C8B-B14F-4D97-AF65-F5344CB8AC3E}">
        <p14:creationId xmlns:p14="http://schemas.microsoft.com/office/powerpoint/2010/main" val="3937499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79DA9DF-F8DB-401A-907D-FCE07C6B0D7E}" type="slidenum">
              <a:rPr lang="cs-CZ" altLang="cs-CZ" smtClean="0"/>
              <a:pPr>
                <a:defRPr/>
              </a:pPr>
              <a:t>10</a:t>
            </a:fld>
            <a:endParaRPr lang="cs-CZ" altLang="cs-CZ"/>
          </a:p>
        </p:txBody>
      </p:sp>
    </p:spTree>
    <p:extLst>
      <p:ext uri="{BB962C8B-B14F-4D97-AF65-F5344CB8AC3E}">
        <p14:creationId xmlns:p14="http://schemas.microsoft.com/office/powerpoint/2010/main" val="1856139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79DA9DF-F8DB-401A-907D-FCE07C6B0D7E}" type="slidenum">
              <a:rPr lang="cs-CZ" altLang="cs-CZ" smtClean="0"/>
              <a:pPr>
                <a:defRPr/>
              </a:pPr>
              <a:t>11</a:t>
            </a:fld>
            <a:endParaRPr lang="cs-CZ" altLang="cs-CZ"/>
          </a:p>
        </p:txBody>
      </p:sp>
    </p:spTree>
    <p:extLst>
      <p:ext uri="{BB962C8B-B14F-4D97-AF65-F5344CB8AC3E}">
        <p14:creationId xmlns:p14="http://schemas.microsoft.com/office/powerpoint/2010/main" val="3481673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79DA9DF-F8DB-401A-907D-FCE07C6B0D7E}" type="slidenum">
              <a:rPr lang="cs-CZ" altLang="cs-CZ" smtClean="0"/>
              <a:pPr>
                <a:defRPr/>
              </a:pPr>
              <a:t>12</a:t>
            </a:fld>
            <a:endParaRPr lang="cs-CZ" altLang="cs-CZ"/>
          </a:p>
        </p:txBody>
      </p:sp>
    </p:spTree>
    <p:extLst>
      <p:ext uri="{BB962C8B-B14F-4D97-AF65-F5344CB8AC3E}">
        <p14:creationId xmlns:p14="http://schemas.microsoft.com/office/powerpoint/2010/main" val="75908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6"/>
            <a:ext cx="103632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13"/>
          <p:cNvSpPr>
            <a:spLocks noGrp="1" noChangeArrowheads="1"/>
          </p:cNvSpPr>
          <p:nvPr>
            <p:ph type="sldNum" sz="quarter" idx="10"/>
          </p:nvPr>
        </p:nvSpPr>
        <p:spPr>
          <a:ln/>
        </p:spPr>
        <p:txBody>
          <a:bodyPr/>
          <a:lstStyle>
            <a:lvl1pPr>
              <a:defRPr/>
            </a:lvl1pPr>
          </a:lstStyle>
          <a:p>
            <a:pPr>
              <a:defRPr/>
            </a:pPr>
            <a:fld id="{462A75C2-97E9-4CA2-B4D1-CF5914246D6B}" type="slidenum">
              <a:rPr lang="cs-CZ" altLang="cs-CZ"/>
              <a:pPr>
                <a:defRPr/>
              </a:pPr>
              <a:t>‹#›</a:t>
            </a:fld>
            <a:endParaRPr lang="cs-CZ" altLang="cs-CZ"/>
          </a:p>
        </p:txBody>
      </p:sp>
    </p:spTree>
    <p:extLst>
      <p:ext uri="{BB962C8B-B14F-4D97-AF65-F5344CB8AC3E}">
        <p14:creationId xmlns:p14="http://schemas.microsoft.com/office/powerpoint/2010/main" val="9369011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3"/>
          <p:cNvSpPr>
            <a:spLocks noGrp="1" noChangeArrowheads="1"/>
          </p:cNvSpPr>
          <p:nvPr>
            <p:ph type="sldNum" sz="quarter" idx="10"/>
          </p:nvPr>
        </p:nvSpPr>
        <p:spPr>
          <a:ln/>
        </p:spPr>
        <p:txBody>
          <a:bodyPr/>
          <a:lstStyle>
            <a:lvl1pPr>
              <a:defRPr/>
            </a:lvl1pPr>
          </a:lstStyle>
          <a:p>
            <a:pPr>
              <a:defRPr/>
            </a:pPr>
            <a:fld id="{DC750AF4-C750-449A-BDAE-8DA1C64A110D}" type="slidenum">
              <a:rPr lang="cs-CZ" altLang="cs-CZ"/>
              <a:pPr>
                <a:defRPr/>
              </a:pPr>
              <a:t>‹#›</a:t>
            </a:fld>
            <a:endParaRPr lang="cs-CZ" altLang="cs-CZ"/>
          </a:p>
        </p:txBody>
      </p:sp>
    </p:spTree>
    <p:extLst>
      <p:ext uri="{BB962C8B-B14F-4D97-AF65-F5344CB8AC3E}">
        <p14:creationId xmlns:p14="http://schemas.microsoft.com/office/powerpoint/2010/main" val="21251718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62484" y="958850"/>
            <a:ext cx="2760133" cy="543718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77852" y="958850"/>
            <a:ext cx="8081433" cy="543718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3"/>
          <p:cNvSpPr>
            <a:spLocks noGrp="1" noChangeArrowheads="1"/>
          </p:cNvSpPr>
          <p:nvPr>
            <p:ph type="sldNum" sz="quarter" idx="10"/>
          </p:nvPr>
        </p:nvSpPr>
        <p:spPr>
          <a:ln/>
        </p:spPr>
        <p:txBody>
          <a:bodyPr/>
          <a:lstStyle>
            <a:lvl1pPr>
              <a:defRPr/>
            </a:lvl1pPr>
          </a:lstStyle>
          <a:p>
            <a:pPr>
              <a:defRPr/>
            </a:pPr>
            <a:fld id="{5EE83448-411A-4A39-A9E6-504B5EC03DC7}" type="slidenum">
              <a:rPr lang="cs-CZ" altLang="cs-CZ"/>
              <a:pPr>
                <a:defRPr/>
              </a:pPr>
              <a:t>‹#›</a:t>
            </a:fld>
            <a:endParaRPr lang="cs-CZ" altLang="cs-CZ"/>
          </a:p>
        </p:txBody>
      </p:sp>
    </p:spTree>
    <p:extLst>
      <p:ext uri="{BB962C8B-B14F-4D97-AF65-F5344CB8AC3E}">
        <p14:creationId xmlns:p14="http://schemas.microsoft.com/office/powerpoint/2010/main" val="19769452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6"/>
            <a:ext cx="103632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E7B24F52-514A-4B58-A545-49323B58831E}" type="slidenum">
              <a:rPr lang="cs-CZ" altLang="cs-CZ"/>
              <a:pPr>
                <a:defRPr/>
              </a:pPr>
              <a:t>‹#›</a:t>
            </a:fld>
            <a:endParaRPr lang="cs-CZ" altLang="cs-CZ"/>
          </a:p>
        </p:txBody>
      </p:sp>
    </p:spTree>
    <p:extLst>
      <p:ext uri="{BB962C8B-B14F-4D97-AF65-F5344CB8AC3E}">
        <p14:creationId xmlns:p14="http://schemas.microsoft.com/office/powerpoint/2010/main" val="32884179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EB2C2AD1-EE78-4209-BF7A-011DF481F2F5}" type="slidenum">
              <a:rPr lang="cs-CZ" altLang="cs-CZ"/>
              <a:pPr>
                <a:defRPr/>
              </a:pPr>
              <a:t>‹#›</a:t>
            </a:fld>
            <a:endParaRPr lang="cs-CZ" altLang="cs-CZ"/>
          </a:p>
        </p:txBody>
      </p:sp>
    </p:spTree>
    <p:extLst>
      <p:ext uri="{BB962C8B-B14F-4D97-AF65-F5344CB8AC3E}">
        <p14:creationId xmlns:p14="http://schemas.microsoft.com/office/powerpoint/2010/main" val="36727709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FBF6C063-4F8C-4800-8E18-6380D25FB006}" type="slidenum">
              <a:rPr lang="cs-CZ" altLang="cs-CZ"/>
              <a:pPr>
                <a:defRPr/>
              </a:pPr>
              <a:t>‹#›</a:t>
            </a:fld>
            <a:endParaRPr lang="cs-CZ" altLang="cs-CZ"/>
          </a:p>
        </p:txBody>
      </p:sp>
    </p:spTree>
    <p:extLst>
      <p:ext uri="{BB962C8B-B14F-4D97-AF65-F5344CB8AC3E}">
        <p14:creationId xmlns:p14="http://schemas.microsoft.com/office/powerpoint/2010/main" val="4916369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029C1793-6D74-4FE1-85EA-0EE887A7989F}" type="slidenum">
              <a:rPr lang="cs-CZ" altLang="cs-CZ"/>
              <a:pPr>
                <a:defRPr/>
              </a:pPr>
              <a:t>‹#›</a:t>
            </a:fld>
            <a:endParaRPr lang="cs-CZ" altLang="cs-CZ"/>
          </a:p>
        </p:txBody>
      </p:sp>
    </p:spTree>
    <p:extLst>
      <p:ext uri="{BB962C8B-B14F-4D97-AF65-F5344CB8AC3E}">
        <p14:creationId xmlns:p14="http://schemas.microsoft.com/office/powerpoint/2010/main" val="11566379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6"/>
          <p:cNvSpPr>
            <a:spLocks noGrp="1" noChangeArrowheads="1"/>
          </p:cNvSpPr>
          <p:nvPr>
            <p:ph type="sldNum" sz="quarter" idx="12"/>
          </p:nvPr>
        </p:nvSpPr>
        <p:spPr>
          <a:ln/>
        </p:spPr>
        <p:txBody>
          <a:bodyPr/>
          <a:lstStyle>
            <a:lvl1pPr>
              <a:defRPr/>
            </a:lvl1pPr>
          </a:lstStyle>
          <a:p>
            <a:pPr>
              <a:defRPr/>
            </a:pPr>
            <a:fld id="{7B3C9312-9760-479E-88D8-2E22ED5FB1AB}" type="slidenum">
              <a:rPr lang="cs-CZ" altLang="cs-CZ"/>
              <a:pPr>
                <a:defRPr/>
              </a:pPr>
              <a:t>‹#›</a:t>
            </a:fld>
            <a:endParaRPr lang="cs-CZ" altLang="cs-CZ"/>
          </a:p>
        </p:txBody>
      </p:sp>
    </p:spTree>
    <p:extLst>
      <p:ext uri="{BB962C8B-B14F-4D97-AF65-F5344CB8AC3E}">
        <p14:creationId xmlns:p14="http://schemas.microsoft.com/office/powerpoint/2010/main" val="26899577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6"/>
          <p:cNvSpPr>
            <a:spLocks noGrp="1" noChangeArrowheads="1"/>
          </p:cNvSpPr>
          <p:nvPr>
            <p:ph type="sldNum" sz="quarter" idx="12"/>
          </p:nvPr>
        </p:nvSpPr>
        <p:spPr>
          <a:ln/>
        </p:spPr>
        <p:txBody>
          <a:bodyPr/>
          <a:lstStyle>
            <a:lvl1pPr>
              <a:defRPr/>
            </a:lvl1pPr>
          </a:lstStyle>
          <a:p>
            <a:pPr>
              <a:defRPr/>
            </a:pPr>
            <a:fld id="{3F2B9E21-6438-4B7E-8F57-0F6A6B6027AA}" type="slidenum">
              <a:rPr lang="cs-CZ" altLang="cs-CZ"/>
              <a:pPr>
                <a:defRPr/>
              </a:pPr>
              <a:t>‹#›</a:t>
            </a:fld>
            <a:endParaRPr lang="cs-CZ" altLang="cs-CZ"/>
          </a:p>
        </p:txBody>
      </p:sp>
    </p:spTree>
    <p:extLst>
      <p:ext uri="{BB962C8B-B14F-4D97-AF65-F5344CB8AC3E}">
        <p14:creationId xmlns:p14="http://schemas.microsoft.com/office/powerpoint/2010/main" val="9612287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6"/>
          <p:cNvSpPr>
            <a:spLocks noGrp="1" noChangeArrowheads="1"/>
          </p:cNvSpPr>
          <p:nvPr>
            <p:ph type="sldNum" sz="quarter" idx="12"/>
          </p:nvPr>
        </p:nvSpPr>
        <p:spPr>
          <a:ln/>
        </p:spPr>
        <p:txBody>
          <a:bodyPr/>
          <a:lstStyle>
            <a:lvl1pPr>
              <a:defRPr/>
            </a:lvl1pPr>
          </a:lstStyle>
          <a:p>
            <a:pPr>
              <a:defRPr/>
            </a:pPr>
            <a:fld id="{DD49EADE-6EFF-43B4-A963-8267D0EC259C}" type="slidenum">
              <a:rPr lang="cs-CZ" altLang="cs-CZ"/>
              <a:pPr>
                <a:defRPr/>
              </a:pPr>
              <a:t>‹#›</a:t>
            </a:fld>
            <a:endParaRPr lang="cs-CZ" altLang="cs-CZ"/>
          </a:p>
        </p:txBody>
      </p:sp>
    </p:spTree>
    <p:extLst>
      <p:ext uri="{BB962C8B-B14F-4D97-AF65-F5344CB8AC3E}">
        <p14:creationId xmlns:p14="http://schemas.microsoft.com/office/powerpoint/2010/main" val="4466886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EB7CAF28-41EE-4A6C-8C13-7D2BD1638E4E}" type="slidenum">
              <a:rPr lang="cs-CZ" altLang="cs-CZ"/>
              <a:pPr>
                <a:defRPr/>
              </a:pPr>
              <a:t>‹#›</a:t>
            </a:fld>
            <a:endParaRPr lang="cs-CZ" altLang="cs-CZ"/>
          </a:p>
        </p:txBody>
      </p:sp>
    </p:spTree>
    <p:extLst>
      <p:ext uri="{BB962C8B-B14F-4D97-AF65-F5344CB8AC3E}">
        <p14:creationId xmlns:p14="http://schemas.microsoft.com/office/powerpoint/2010/main" val="26907858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3"/>
          <p:cNvSpPr>
            <a:spLocks noGrp="1" noChangeArrowheads="1"/>
          </p:cNvSpPr>
          <p:nvPr>
            <p:ph type="sldNum" sz="quarter" idx="10"/>
          </p:nvPr>
        </p:nvSpPr>
        <p:spPr>
          <a:ln/>
        </p:spPr>
        <p:txBody>
          <a:bodyPr/>
          <a:lstStyle>
            <a:lvl1pPr>
              <a:defRPr/>
            </a:lvl1pPr>
          </a:lstStyle>
          <a:p>
            <a:pPr>
              <a:defRPr/>
            </a:pPr>
            <a:fld id="{CCAE7E08-4A74-4F19-8EE3-0D3B3CD899A1}" type="slidenum">
              <a:rPr lang="cs-CZ" altLang="cs-CZ"/>
              <a:pPr>
                <a:defRPr/>
              </a:pPr>
              <a:t>‹#›</a:t>
            </a:fld>
            <a:endParaRPr lang="cs-CZ" altLang="cs-CZ"/>
          </a:p>
        </p:txBody>
      </p:sp>
    </p:spTree>
    <p:extLst>
      <p:ext uri="{BB962C8B-B14F-4D97-AF65-F5344CB8AC3E}">
        <p14:creationId xmlns:p14="http://schemas.microsoft.com/office/powerpoint/2010/main" val="5238863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D53B8E75-E6AE-4101-AA74-61130E49111C}" type="slidenum">
              <a:rPr lang="cs-CZ" altLang="cs-CZ"/>
              <a:pPr>
                <a:defRPr/>
              </a:pPr>
              <a:t>‹#›</a:t>
            </a:fld>
            <a:endParaRPr lang="cs-CZ" altLang="cs-CZ"/>
          </a:p>
        </p:txBody>
      </p:sp>
    </p:spTree>
    <p:extLst>
      <p:ext uri="{BB962C8B-B14F-4D97-AF65-F5344CB8AC3E}">
        <p14:creationId xmlns:p14="http://schemas.microsoft.com/office/powerpoint/2010/main" val="10529922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B0193DEB-5FD1-425D-93BB-06FA89F96E89}" type="slidenum">
              <a:rPr lang="cs-CZ" altLang="cs-CZ"/>
              <a:pPr>
                <a:defRPr/>
              </a:pPr>
              <a:t>‹#›</a:t>
            </a:fld>
            <a:endParaRPr lang="cs-CZ" altLang="cs-CZ"/>
          </a:p>
        </p:txBody>
      </p:sp>
    </p:spTree>
    <p:extLst>
      <p:ext uri="{BB962C8B-B14F-4D97-AF65-F5344CB8AC3E}">
        <p14:creationId xmlns:p14="http://schemas.microsoft.com/office/powerpoint/2010/main" val="38436831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39"/>
            <a:ext cx="27432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09600" y="274639"/>
            <a:ext cx="80264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4A5E87A8-E496-400C-9EA7-30FA28ECE780}" type="slidenum">
              <a:rPr lang="cs-CZ" altLang="cs-CZ"/>
              <a:pPr>
                <a:defRPr/>
              </a:pPr>
              <a:t>‹#›</a:t>
            </a:fld>
            <a:endParaRPr lang="cs-CZ" altLang="cs-CZ"/>
          </a:p>
        </p:txBody>
      </p:sp>
    </p:spTree>
    <p:extLst>
      <p:ext uri="{BB962C8B-B14F-4D97-AF65-F5344CB8AC3E}">
        <p14:creationId xmlns:p14="http://schemas.microsoft.com/office/powerpoint/2010/main" val="15263269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13"/>
          <p:cNvSpPr>
            <a:spLocks noGrp="1" noChangeArrowheads="1"/>
          </p:cNvSpPr>
          <p:nvPr>
            <p:ph type="sldNum" sz="quarter" idx="10"/>
          </p:nvPr>
        </p:nvSpPr>
        <p:spPr>
          <a:ln/>
        </p:spPr>
        <p:txBody>
          <a:bodyPr/>
          <a:lstStyle>
            <a:lvl1pPr>
              <a:defRPr/>
            </a:lvl1pPr>
          </a:lstStyle>
          <a:p>
            <a:pPr>
              <a:defRPr/>
            </a:pPr>
            <a:fld id="{76FCC3FF-84E7-4E25-848A-FC4BE10E034E}" type="slidenum">
              <a:rPr lang="cs-CZ" altLang="cs-CZ"/>
              <a:pPr>
                <a:defRPr/>
              </a:pPr>
              <a:t>‹#›</a:t>
            </a:fld>
            <a:endParaRPr lang="cs-CZ" altLang="cs-CZ"/>
          </a:p>
        </p:txBody>
      </p:sp>
    </p:spTree>
    <p:extLst>
      <p:ext uri="{BB962C8B-B14F-4D97-AF65-F5344CB8AC3E}">
        <p14:creationId xmlns:p14="http://schemas.microsoft.com/office/powerpoint/2010/main" val="21128739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77851" y="1847850"/>
            <a:ext cx="5420783" cy="4548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201833" y="1847850"/>
            <a:ext cx="5420784" cy="4548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3"/>
          <p:cNvSpPr>
            <a:spLocks noGrp="1" noChangeArrowheads="1"/>
          </p:cNvSpPr>
          <p:nvPr>
            <p:ph type="sldNum" sz="quarter" idx="10"/>
          </p:nvPr>
        </p:nvSpPr>
        <p:spPr>
          <a:ln/>
        </p:spPr>
        <p:txBody>
          <a:bodyPr/>
          <a:lstStyle>
            <a:lvl1pPr>
              <a:defRPr/>
            </a:lvl1pPr>
          </a:lstStyle>
          <a:p>
            <a:pPr>
              <a:defRPr/>
            </a:pPr>
            <a:fld id="{C955DBE8-EE54-4146-B2E3-AECDB8318AC1}" type="slidenum">
              <a:rPr lang="cs-CZ" altLang="cs-CZ"/>
              <a:pPr>
                <a:defRPr/>
              </a:pPr>
              <a:t>‹#›</a:t>
            </a:fld>
            <a:endParaRPr lang="cs-CZ" altLang="cs-CZ"/>
          </a:p>
        </p:txBody>
      </p:sp>
    </p:spTree>
    <p:extLst>
      <p:ext uri="{BB962C8B-B14F-4D97-AF65-F5344CB8AC3E}">
        <p14:creationId xmlns:p14="http://schemas.microsoft.com/office/powerpoint/2010/main" val="41644646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3"/>
          <p:cNvSpPr>
            <a:spLocks noGrp="1" noChangeArrowheads="1"/>
          </p:cNvSpPr>
          <p:nvPr>
            <p:ph type="sldNum" sz="quarter" idx="10"/>
          </p:nvPr>
        </p:nvSpPr>
        <p:spPr>
          <a:ln/>
        </p:spPr>
        <p:txBody>
          <a:bodyPr/>
          <a:lstStyle>
            <a:lvl1pPr>
              <a:defRPr/>
            </a:lvl1pPr>
          </a:lstStyle>
          <a:p>
            <a:pPr>
              <a:defRPr/>
            </a:pPr>
            <a:fld id="{2963E387-BEF8-4EB1-AC9E-E8352E11F0F6}" type="slidenum">
              <a:rPr lang="cs-CZ" altLang="cs-CZ"/>
              <a:pPr>
                <a:defRPr/>
              </a:pPr>
              <a:t>‹#›</a:t>
            </a:fld>
            <a:endParaRPr lang="cs-CZ" altLang="cs-CZ"/>
          </a:p>
        </p:txBody>
      </p:sp>
    </p:spTree>
    <p:extLst>
      <p:ext uri="{BB962C8B-B14F-4D97-AF65-F5344CB8AC3E}">
        <p14:creationId xmlns:p14="http://schemas.microsoft.com/office/powerpoint/2010/main" val="1697415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13"/>
          <p:cNvSpPr>
            <a:spLocks noGrp="1" noChangeArrowheads="1"/>
          </p:cNvSpPr>
          <p:nvPr>
            <p:ph type="sldNum" sz="quarter" idx="10"/>
          </p:nvPr>
        </p:nvSpPr>
        <p:spPr>
          <a:ln/>
        </p:spPr>
        <p:txBody>
          <a:bodyPr/>
          <a:lstStyle>
            <a:lvl1pPr>
              <a:defRPr/>
            </a:lvl1pPr>
          </a:lstStyle>
          <a:p>
            <a:pPr>
              <a:defRPr/>
            </a:pPr>
            <a:fld id="{F6FD9A15-DDC3-4411-9C43-C464D2C5AC87}" type="slidenum">
              <a:rPr lang="cs-CZ" altLang="cs-CZ"/>
              <a:pPr>
                <a:defRPr/>
              </a:pPr>
              <a:t>‹#›</a:t>
            </a:fld>
            <a:endParaRPr lang="cs-CZ" altLang="cs-CZ"/>
          </a:p>
        </p:txBody>
      </p:sp>
    </p:spTree>
    <p:extLst>
      <p:ext uri="{BB962C8B-B14F-4D97-AF65-F5344CB8AC3E}">
        <p14:creationId xmlns:p14="http://schemas.microsoft.com/office/powerpoint/2010/main" val="33403764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228DCE4C-B5F3-4858-82BF-6DC31357502B}" type="slidenum">
              <a:rPr lang="cs-CZ" altLang="cs-CZ"/>
              <a:pPr>
                <a:defRPr/>
              </a:pPr>
              <a:t>‹#›</a:t>
            </a:fld>
            <a:endParaRPr lang="cs-CZ" altLang="cs-CZ"/>
          </a:p>
        </p:txBody>
      </p:sp>
    </p:spTree>
    <p:extLst>
      <p:ext uri="{BB962C8B-B14F-4D97-AF65-F5344CB8AC3E}">
        <p14:creationId xmlns:p14="http://schemas.microsoft.com/office/powerpoint/2010/main" val="19349783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13"/>
          <p:cNvSpPr>
            <a:spLocks noGrp="1" noChangeArrowheads="1"/>
          </p:cNvSpPr>
          <p:nvPr>
            <p:ph type="sldNum" sz="quarter" idx="10"/>
          </p:nvPr>
        </p:nvSpPr>
        <p:spPr>
          <a:ln/>
        </p:spPr>
        <p:txBody>
          <a:bodyPr/>
          <a:lstStyle>
            <a:lvl1pPr>
              <a:defRPr/>
            </a:lvl1pPr>
          </a:lstStyle>
          <a:p>
            <a:pPr>
              <a:defRPr/>
            </a:pPr>
            <a:fld id="{5352634A-6AEE-4249-B6D2-EEEE1C1F0791}" type="slidenum">
              <a:rPr lang="cs-CZ" altLang="cs-CZ"/>
              <a:pPr>
                <a:defRPr/>
              </a:pPr>
              <a:t>‹#›</a:t>
            </a:fld>
            <a:endParaRPr lang="cs-CZ" altLang="cs-CZ"/>
          </a:p>
        </p:txBody>
      </p:sp>
    </p:spTree>
    <p:extLst>
      <p:ext uri="{BB962C8B-B14F-4D97-AF65-F5344CB8AC3E}">
        <p14:creationId xmlns:p14="http://schemas.microsoft.com/office/powerpoint/2010/main" val="24449664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13"/>
          <p:cNvSpPr>
            <a:spLocks noGrp="1" noChangeArrowheads="1"/>
          </p:cNvSpPr>
          <p:nvPr>
            <p:ph type="sldNum" sz="quarter" idx="10"/>
          </p:nvPr>
        </p:nvSpPr>
        <p:spPr>
          <a:ln/>
        </p:spPr>
        <p:txBody>
          <a:bodyPr/>
          <a:lstStyle>
            <a:lvl1pPr>
              <a:defRPr/>
            </a:lvl1pPr>
          </a:lstStyle>
          <a:p>
            <a:pPr>
              <a:defRPr/>
            </a:pPr>
            <a:fld id="{DB45C51E-238E-44E6-805C-A6301F359ED6}" type="slidenum">
              <a:rPr lang="cs-CZ" altLang="cs-CZ"/>
              <a:pPr>
                <a:defRPr/>
              </a:pPr>
              <a:t>‹#›</a:t>
            </a:fld>
            <a:endParaRPr lang="cs-CZ" altLang="cs-CZ"/>
          </a:p>
        </p:txBody>
      </p:sp>
    </p:spTree>
    <p:extLst>
      <p:ext uri="{BB962C8B-B14F-4D97-AF65-F5344CB8AC3E}">
        <p14:creationId xmlns:p14="http://schemas.microsoft.com/office/powerpoint/2010/main" val="34768736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9" descr="šipka v kolečku_SUJB2_malá"/>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2700000">
            <a:off x="697508" y="892236"/>
            <a:ext cx="635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0"/>
          <p:cNvSpPr>
            <a:spLocks noChangeArrowheads="1"/>
          </p:cNvSpPr>
          <p:nvPr/>
        </p:nvSpPr>
        <p:spPr bwMode="auto">
          <a:xfrm>
            <a:off x="0" y="6524625"/>
            <a:ext cx="12192000" cy="333375"/>
          </a:xfrm>
          <a:prstGeom prst="rect">
            <a:avLst/>
          </a:prstGeom>
          <a:gradFill flip="none" rotWithShape="1">
            <a:gsLst>
              <a:gs pos="0">
                <a:srgbClr val="8AC6CD">
                  <a:shade val="30000"/>
                  <a:satMod val="115000"/>
                </a:srgbClr>
              </a:gs>
              <a:gs pos="50000">
                <a:srgbClr val="8AC6CD">
                  <a:shade val="67500"/>
                  <a:satMod val="115000"/>
                </a:srgbClr>
              </a:gs>
              <a:gs pos="100000">
                <a:srgbClr val="8AC6CD">
                  <a:shade val="100000"/>
                  <a:satMod val="115000"/>
                </a:srgbClr>
              </a:gs>
            </a:gsLst>
            <a:lin ang="10800000" scaled="1"/>
            <a:tileRect/>
          </a:gradFill>
          <a:ln>
            <a:noFill/>
          </a:ln>
          <a:effectLst/>
          <a:extLst/>
        </p:spPr>
        <p:txBody>
          <a:bodyPr wrap="none" anchor="ctr"/>
          <a:lstStyle>
            <a:lvl1pPr eaLnBrk="0" hangingPunct="0">
              <a:defRPr sz="4400">
                <a:solidFill>
                  <a:schemeClr val="tx1"/>
                </a:solidFill>
                <a:latin typeface="Arial" charset="0"/>
              </a:defRPr>
            </a:lvl1pPr>
            <a:lvl2pPr marL="742950" indent="-285750" eaLnBrk="0" hangingPunct="0">
              <a:defRPr sz="4400">
                <a:solidFill>
                  <a:schemeClr val="tx1"/>
                </a:solidFill>
                <a:latin typeface="Arial" charset="0"/>
              </a:defRPr>
            </a:lvl2pPr>
            <a:lvl3pPr marL="1143000" indent="-228600" eaLnBrk="0" hangingPunct="0">
              <a:defRPr sz="4400">
                <a:solidFill>
                  <a:schemeClr val="tx1"/>
                </a:solidFill>
                <a:latin typeface="Arial" charset="0"/>
              </a:defRPr>
            </a:lvl3pPr>
            <a:lvl4pPr marL="1600200" indent="-228600" eaLnBrk="0" hangingPunct="0">
              <a:defRPr sz="4400">
                <a:solidFill>
                  <a:schemeClr val="tx1"/>
                </a:solidFill>
                <a:latin typeface="Arial" charset="0"/>
              </a:defRPr>
            </a:lvl4pPr>
            <a:lvl5pPr marL="2057400" indent="-228600" eaLnBrk="0" hangingPunct="0">
              <a:defRPr sz="4400">
                <a:solidFill>
                  <a:schemeClr val="tx1"/>
                </a:solidFill>
                <a:latin typeface="Arial" charset="0"/>
              </a:defRPr>
            </a:lvl5pPr>
            <a:lvl6pPr marL="2514600" indent="-228600" eaLnBrk="0" fontAlgn="base" hangingPunct="0">
              <a:spcBef>
                <a:spcPct val="0"/>
              </a:spcBef>
              <a:spcAft>
                <a:spcPct val="0"/>
              </a:spcAft>
              <a:defRPr sz="4400">
                <a:solidFill>
                  <a:schemeClr val="tx1"/>
                </a:solidFill>
                <a:latin typeface="Arial" charset="0"/>
              </a:defRPr>
            </a:lvl6pPr>
            <a:lvl7pPr marL="2971800" indent="-228600" eaLnBrk="0" fontAlgn="base" hangingPunct="0">
              <a:spcBef>
                <a:spcPct val="0"/>
              </a:spcBef>
              <a:spcAft>
                <a:spcPct val="0"/>
              </a:spcAft>
              <a:defRPr sz="4400">
                <a:solidFill>
                  <a:schemeClr val="tx1"/>
                </a:solidFill>
                <a:latin typeface="Arial" charset="0"/>
              </a:defRPr>
            </a:lvl7pPr>
            <a:lvl8pPr marL="3429000" indent="-228600" eaLnBrk="0" fontAlgn="base" hangingPunct="0">
              <a:spcBef>
                <a:spcPct val="0"/>
              </a:spcBef>
              <a:spcAft>
                <a:spcPct val="0"/>
              </a:spcAft>
              <a:defRPr sz="4400">
                <a:solidFill>
                  <a:schemeClr val="tx1"/>
                </a:solidFill>
                <a:latin typeface="Arial" charset="0"/>
              </a:defRPr>
            </a:lvl8pPr>
            <a:lvl9pPr marL="3886200" indent="-228600" eaLnBrk="0" fontAlgn="base" hangingPunct="0">
              <a:spcBef>
                <a:spcPct val="0"/>
              </a:spcBef>
              <a:spcAft>
                <a:spcPct val="0"/>
              </a:spcAft>
              <a:defRPr sz="4400">
                <a:solidFill>
                  <a:schemeClr val="tx1"/>
                </a:solidFill>
                <a:latin typeface="Arial" charset="0"/>
              </a:defRPr>
            </a:lvl9pPr>
          </a:lstStyle>
          <a:p>
            <a:pPr eaLnBrk="1" hangingPunct="1">
              <a:defRPr/>
            </a:pPr>
            <a:endParaRPr lang="en-US" altLang="en-US" smtClean="0"/>
          </a:p>
        </p:txBody>
      </p:sp>
      <p:sp>
        <p:nvSpPr>
          <p:cNvPr id="1037" name="Rectangle 13"/>
          <p:cNvSpPr>
            <a:spLocks noGrp="1" noChangeArrowheads="1"/>
          </p:cNvSpPr>
          <p:nvPr>
            <p:ph type="sldNum" sz="quarter" idx="4"/>
          </p:nvPr>
        </p:nvSpPr>
        <p:spPr bwMode="auto">
          <a:xfrm>
            <a:off x="10490200" y="6564313"/>
            <a:ext cx="1262063"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1">
                <a:solidFill>
                  <a:schemeClr val="bg1"/>
                </a:solidFill>
              </a:defRPr>
            </a:lvl1pPr>
          </a:lstStyle>
          <a:p>
            <a:pPr>
              <a:defRPr/>
            </a:pPr>
            <a:fld id="{49CBB989-8CE6-4EEE-8D3D-BF1597367B9E}" type="slidenum">
              <a:rPr lang="cs-CZ" altLang="cs-CZ"/>
              <a:pPr>
                <a:defRPr/>
              </a:pPr>
              <a:t>‹#›</a:t>
            </a:fld>
            <a:endParaRPr lang="cs-CZ" altLang="cs-CZ"/>
          </a:p>
        </p:txBody>
      </p:sp>
      <p:sp>
        <p:nvSpPr>
          <p:cNvPr id="1029" name="Rectangle 19"/>
          <p:cNvSpPr>
            <a:spLocks noChangeArrowheads="1"/>
          </p:cNvSpPr>
          <p:nvPr/>
        </p:nvSpPr>
        <p:spPr bwMode="auto">
          <a:xfrm>
            <a:off x="0" y="720000"/>
            <a:ext cx="12192000" cy="107950"/>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10800000" scaled="1"/>
            <a:tileRect/>
          </a:gradFill>
          <a:ln w="9525">
            <a:noFill/>
            <a:miter lim="800000"/>
            <a:headEnd/>
            <a:tailEnd/>
          </a:ln>
          <a:effectLst/>
          <a:extLst/>
        </p:spPr>
        <p:txBody>
          <a:bodyPr wrap="none" anchor="ctr"/>
          <a:lstStyle>
            <a:lvl1pPr eaLnBrk="0" hangingPunct="0">
              <a:defRPr sz="4400">
                <a:solidFill>
                  <a:schemeClr val="tx1"/>
                </a:solidFill>
                <a:latin typeface="Arial" charset="0"/>
              </a:defRPr>
            </a:lvl1pPr>
            <a:lvl2pPr marL="742950" indent="-285750" eaLnBrk="0" hangingPunct="0">
              <a:defRPr sz="4400">
                <a:solidFill>
                  <a:schemeClr val="tx1"/>
                </a:solidFill>
                <a:latin typeface="Arial" charset="0"/>
              </a:defRPr>
            </a:lvl2pPr>
            <a:lvl3pPr marL="1143000" indent="-228600" eaLnBrk="0" hangingPunct="0">
              <a:defRPr sz="4400">
                <a:solidFill>
                  <a:schemeClr val="tx1"/>
                </a:solidFill>
                <a:latin typeface="Arial" charset="0"/>
              </a:defRPr>
            </a:lvl3pPr>
            <a:lvl4pPr marL="1600200" indent="-228600" eaLnBrk="0" hangingPunct="0">
              <a:defRPr sz="4400">
                <a:solidFill>
                  <a:schemeClr val="tx1"/>
                </a:solidFill>
                <a:latin typeface="Arial" charset="0"/>
              </a:defRPr>
            </a:lvl4pPr>
            <a:lvl5pPr marL="2057400" indent="-228600" eaLnBrk="0" hangingPunct="0">
              <a:defRPr sz="4400">
                <a:solidFill>
                  <a:schemeClr val="tx1"/>
                </a:solidFill>
                <a:latin typeface="Arial" charset="0"/>
              </a:defRPr>
            </a:lvl5pPr>
            <a:lvl6pPr marL="2514600" indent="-228600" eaLnBrk="0" fontAlgn="base" hangingPunct="0">
              <a:spcBef>
                <a:spcPct val="0"/>
              </a:spcBef>
              <a:spcAft>
                <a:spcPct val="0"/>
              </a:spcAft>
              <a:defRPr sz="4400">
                <a:solidFill>
                  <a:schemeClr val="tx1"/>
                </a:solidFill>
                <a:latin typeface="Arial" charset="0"/>
              </a:defRPr>
            </a:lvl6pPr>
            <a:lvl7pPr marL="2971800" indent="-228600" eaLnBrk="0" fontAlgn="base" hangingPunct="0">
              <a:spcBef>
                <a:spcPct val="0"/>
              </a:spcBef>
              <a:spcAft>
                <a:spcPct val="0"/>
              </a:spcAft>
              <a:defRPr sz="4400">
                <a:solidFill>
                  <a:schemeClr val="tx1"/>
                </a:solidFill>
                <a:latin typeface="Arial" charset="0"/>
              </a:defRPr>
            </a:lvl7pPr>
            <a:lvl8pPr marL="3429000" indent="-228600" eaLnBrk="0" fontAlgn="base" hangingPunct="0">
              <a:spcBef>
                <a:spcPct val="0"/>
              </a:spcBef>
              <a:spcAft>
                <a:spcPct val="0"/>
              </a:spcAft>
              <a:defRPr sz="4400">
                <a:solidFill>
                  <a:schemeClr val="tx1"/>
                </a:solidFill>
                <a:latin typeface="Arial" charset="0"/>
              </a:defRPr>
            </a:lvl8pPr>
            <a:lvl9pPr marL="3886200" indent="-228600" eaLnBrk="0" fontAlgn="base" hangingPunct="0">
              <a:spcBef>
                <a:spcPct val="0"/>
              </a:spcBef>
              <a:spcAft>
                <a:spcPct val="0"/>
              </a:spcAft>
              <a:defRPr sz="4400">
                <a:solidFill>
                  <a:schemeClr val="tx1"/>
                </a:solidFill>
                <a:latin typeface="Arial" charset="0"/>
              </a:defRPr>
            </a:lvl9pPr>
          </a:lstStyle>
          <a:p>
            <a:pPr eaLnBrk="1" hangingPunct="1">
              <a:defRPr/>
            </a:pPr>
            <a:endParaRPr lang="en-US" altLang="en-US" smtClean="0"/>
          </a:p>
        </p:txBody>
      </p:sp>
      <p:sp>
        <p:nvSpPr>
          <p:cNvPr id="1046" name="Rectangle 22"/>
          <p:cNvSpPr>
            <a:spLocks noChangeArrowheads="1"/>
          </p:cNvSpPr>
          <p:nvPr/>
        </p:nvSpPr>
        <p:spPr bwMode="auto">
          <a:xfrm>
            <a:off x="1695450" y="1042988"/>
            <a:ext cx="1026001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600" b="1">
                <a:solidFill>
                  <a:srgbClr val="38546E"/>
                </a:solidFill>
                <a:latin typeface="Arial" charset="0"/>
              </a:defRPr>
            </a:lvl1pPr>
            <a:lvl2pPr algn="ctr">
              <a:defRPr sz="2600" b="1">
                <a:solidFill>
                  <a:srgbClr val="38546E"/>
                </a:solidFill>
                <a:latin typeface="Arial" charset="0"/>
              </a:defRPr>
            </a:lvl2pPr>
            <a:lvl3pPr algn="ctr">
              <a:defRPr sz="2600" b="1">
                <a:solidFill>
                  <a:srgbClr val="38546E"/>
                </a:solidFill>
                <a:latin typeface="Arial" charset="0"/>
              </a:defRPr>
            </a:lvl3pPr>
            <a:lvl4pPr algn="ctr">
              <a:defRPr sz="2600" b="1">
                <a:solidFill>
                  <a:srgbClr val="38546E"/>
                </a:solidFill>
                <a:latin typeface="Arial" charset="0"/>
              </a:defRPr>
            </a:lvl4pPr>
            <a:lvl5pPr algn="ctr">
              <a:defRPr sz="2600" b="1">
                <a:solidFill>
                  <a:srgbClr val="38546E"/>
                </a:solidFill>
                <a:latin typeface="Arial" charset="0"/>
              </a:defRPr>
            </a:lvl5pPr>
            <a:lvl6pPr marL="457200" algn="ctr" fontAlgn="base">
              <a:spcBef>
                <a:spcPct val="0"/>
              </a:spcBef>
              <a:spcAft>
                <a:spcPct val="0"/>
              </a:spcAft>
              <a:defRPr sz="2600" b="1">
                <a:solidFill>
                  <a:srgbClr val="38546E"/>
                </a:solidFill>
                <a:latin typeface="Arial" charset="0"/>
              </a:defRPr>
            </a:lvl6pPr>
            <a:lvl7pPr marL="914400" algn="ctr" fontAlgn="base">
              <a:spcBef>
                <a:spcPct val="0"/>
              </a:spcBef>
              <a:spcAft>
                <a:spcPct val="0"/>
              </a:spcAft>
              <a:defRPr sz="2600" b="1">
                <a:solidFill>
                  <a:srgbClr val="38546E"/>
                </a:solidFill>
                <a:latin typeface="Arial" charset="0"/>
              </a:defRPr>
            </a:lvl7pPr>
            <a:lvl8pPr marL="1371600" algn="ctr" fontAlgn="base">
              <a:spcBef>
                <a:spcPct val="0"/>
              </a:spcBef>
              <a:spcAft>
                <a:spcPct val="0"/>
              </a:spcAft>
              <a:defRPr sz="2600" b="1">
                <a:solidFill>
                  <a:srgbClr val="38546E"/>
                </a:solidFill>
                <a:latin typeface="Arial" charset="0"/>
              </a:defRPr>
            </a:lvl8pPr>
            <a:lvl9pPr marL="1828800" algn="ctr" fontAlgn="base">
              <a:spcBef>
                <a:spcPct val="0"/>
              </a:spcBef>
              <a:spcAft>
                <a:spcPct val="0"/>
              </a:spcAft>
              <a:defRPr sz="2600" b="1">
                <a:solidFill>
                  <a:srgbClr val="38546E"/>
                </a:solidFill>
                <a:latin typeface="Arial" charset="0"/>
              </a:defRPr>
            </a:lvl9pPr>
          </a:lstStyle>
          <a:p>
            <a:pPr eaLnBrk="1" hangingPunct="1">
              <a:defRPr/>
            </a:pPr>
            <a:endParaRPr lang="cs-CZ" altLang="cs-CZ" smtClean="0"/>
          </a:p>
        </p:txBody>
      </p:sp>
      <p:sp>
        <p:nvSpPr>
          <p:cNvPr id="1047" name="Rectangle 23"/>
          <p:cNvSpPr>
            <a:spLocks noChangeArrowheads="1"/>
          </p:cNvSpPr>
          <p:nvPr/>
        </p:nvSpPr>
        <p:spPr bwMode="auto">
          <a:xfrm>
            <a:off x="1931988" y="1258888"/>
            <a:ext cx="10260012"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600" b="1">
                <a:solidFill>
                  <a:srgbClr val="38546E"/>
                </a:solidFill>
                <a:latin typeface="Arial" charset="0"/>
              </a:defRPr>
            </a:lvl1pPr>
            <a:lvl2pPr algn="ctr">
              <a:defRPr sz="2600" b="1">
                <a:solidFill>
                  <a:srgbClr val="38546E"/>
                </a:solidFill>
                <a:latin typeface="Arial" charset="0"/>
              </a:defRPr>
            </a:lvl2pPr>
            <a:lvl3pPr algn="ctr">
              <a:defRPr sz="2600" b="1">
                <a:solidFill>
                  <a:srgbClr val="38546E"/>
                </a:solidFill>
                <a:latin typeface="Arial" charset="0"/>
              </a:defRPr>
            </a:lvl3pPr>
            <a:lvl4pPr algn="ctr">
              <a:defRPr sz="2600" b="1">
                <a:solidFill>
                  <a:srgbClr val="38546E"/>
                </a:solidFill>
                <a:latin typeface="Arial" charset="0"/>
              </a:defRPr>
            </a:lvl4pPr>
            <a:lvl5pPr algn="ctr">
              <a:defRPr sz="2600" b="1">
                <a:solidFill>
                  <a:srgbClr val="38546E"/>
                </a:solidFill>
                <a:latin typeface="Arial" charset="0"/>
              </a:defRPr>
            </a:lvl5pPr>
            <a:lvl6pPr marL="457200" algn="ctr" fontAlgn="base">
              <a:spcBef>
                <a:spcPct val="0"/>
              </a:spcBef>
              <a:spcAft>
                <a:spcPct val="0"/>
              </a:spcAft>
              <a:defRPr sz="2600" b="1">
                <a:solidFill>
                  <a:srgbClr val="38546E"/>
                </a:solidFill>
                <a:latin typeface="Arial" charset="0"/>
              </a:defRPr>
            </a:lvl6pPr>
            <a:lvl7pPr marL="914400" algn="ctr" fontAlgn="base">
              <a:spcBef>
                <a:spcPct val="0"/>
              </a:spcBef>
              <a:spcAft>
                <a:spcPct val="0"/>
              </a:spcAft>
              <a:defRPr sz="2600" b="1">
                <a:solidFill>
                  <a:srgbClr val="38546E"/>
                </a:solidFill>
                <a:latin typeface="Arial" charset="0"/>
              </a:defRPr>
            </a:lvl7pPr>
            <a:lvl8pPr marL="1371600" algn="ctr" fontAlgn="base">
              <a:spcBef>
                <a:spcPct val="0"/>
              </a:spcBef>
              <a:spcAft>
                <a:spcPct val="0"/>
              </a:spcAft>
              <a:defRPr sz="2600" b="1">
                <a:solidFill>
                  <a:srgbClr val="38546E"/>
                </a:solidFill>
                <a:latin typeface="Arial" charset="0"/>
              </a:defRPr>
            </a:lvl8pPr>
            <a:lvl9pPr marL="1828800" algn="ctr" fontAlgn="base">
              <a:spcBef>
                <a:spcPct val="0"/>
              </a:spcBef>
              <a:spcAft>
                <a:spcPct val="0"/>
              </a:spcAft>
              <a:defRPr sz="2600" b="1">
                <a:solidFill>
                  <a:srgbClr val="38546E"/>
                </a:solidFill>
                <a:latin typeface="Arial" charset="0"/>
              </a:defRPr>
            </a:lvl9pPr>
          </a:lstStyle>
          <a:p>
            <a:pPr eaLnBrk="1" hangingPunct="1">
              <a:defRPr/>
            </a:pPr>
            <a:endParaRPr lang="cs-CZ" altLang="cs-CZ" smtClean="0"/>
          </a:p>
        </p:txBody>
      </p:sp>
      <p:sp>
        <p:nvSpPr>
          <p:cNvPr id="1032" name="Rectangle 24"/>
          <p:cNvSpPr>
            <a:spLocks noGrp="1" noChangeArrowheads="1"/>
          </p:cNvSpPr>
          <p:nvPr>
            <p:ph type="title"/>
          </p:nvPr>
        </p:nvSpPr>
        <p:spPr bwMode="auto">
          <a:xfrm>
            <a:off x="1500188" y="958850"/>
            <a:ext cx="10082212"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dirty="0" smtClean="0"/>
              <a:t>Klepnutím lze upravit styl předlohy nadpisů.</a:t>
            </a:r>
          </a:p>
        </p:txBody>
      </p:sp>
      <p:sp>
        <p:nvSpPr>
          <p:cNvPr id="1033" name="Rectangle 25"/>
          <p:cNvSpPr>
            <a:spLocks noGrp="1" noChangeArrowheads="1"/>
          </p:cNvSpPr>
          <p:nvPr>
            <p:ph type="body" idx="1"/>
          </p:nvPr>
        </p:nvSpPr>
        <p:spPr bwMode="auto">
          <a:xfrm>
            <a:off x="577850" y="1847850"/>
            <a:ext cx="11044238" cy="454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a:p>
            <a:pPr lvl="2"/>
            <a:r>
              <a:rPr lang="cs-CZ" altLang="cs-CZ" dirty="0" smtClean="0"/>
              <a:t>Třetí úroveň</a:t>
            </a:r>
          </a:p>
          <a:p>
            <a:pPr lvl="3"/>
            <a:r>
              <a:rPr lang="cs-CZ" altLang="cs-CZ" dirty="0" smtClean="0"/>
              <a:t>Čtvrtá úroveň</a:t>
            </a:r>
          </a:p>
          <a:p>
            <a:pPr lvl="4"/>
            <a:r>
              <a:rPr lang="cs-CZ" altLang="cs-CZ" dirty="0" smtClean="0"/>
              <a:t>Pátá úroveň</a:t>
            </a:r>
          </a:p>
        </p:txBody>
      </p:sp>
      <p:sp>
        <p:nvSpPr>
          <p:cNvPr id="2" name="Obdélník 1"/>
          <p:cNvSpPr/>
          <p:nvPr userDrawn="1"/>
        </p:nvSpPr>
        <p:spPr>
          <a:xfrm>
            <a:off x="0" y="0"/>
            <a:ext cx="12192000" cy="720000"/>
          </a:xfrm>
          <a:prstGeom prst="rect">
            <a:avLst/>
          </a:prstGeom>
          <a:gradFill flip="none" rotWithShape="1">
            <a:gsLst>
              <a:gs pos="0">
                <a:srgbClr val="009482">
                  <a:shade val="30000"/>
                  <a:satMod val="115000"/>
                </a:srgbClr>
              </a:gs>
              <a:gs pos="50000">
                <a:srgbClr val="009482">
                  <a:shade val="67500"/>
                  <a:satMod val="115000"/>
                </a:srgbClr>
              </a:gs>
              <a:gs pos="100000">
                <a:srgbClr val="009482">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 name="Obrázek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2160000" cy="703701"/>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ctr" rtl="0" eaLnBrk="0" fontAlgn="base" hangingPunct="0">
        <a:spcBef>
          <a:spcPct val="0"/>
        </a:spcBef>
        <a:spcAft>
          <a:spcPct val="0"/>
        </a:spcAft>
        <a:defRPr sz="2600" b="1">
          <a:solidFill>
            <a:srgbClr val="38546E"/>
          </a:solidFill>
          <a:latin typeface="+mj-lt"/>
          <a:ea typeface="+mj-ea"/>
          <a:cs typeface="+mj-cs"/>
        </a:defRPr>
      </a:lvl1pPr>
      <a:lvl2pPr algn="ctr" rtl="0" eaLnBrk="0" fontAlgn="base" hangingPunct="0">
        <a:spcBef>
          <a:spcPct val="0"/>
        </a:spcBef>
        <a:spcAft>
          <a:spcPct val="0"/>
        </a:spcAft>
        <a:defRPr sz="2600" b="1">
          <a:solidFill>
            <a:srgbClr val="38546E"/>
          </a:solidFill>
          <a:latin typeface="Arial" charset="0"/>
        </a:defRPr>
      </a:lvl2pPr>
      <a:lvl3pPr algn="ctr" rtl="0" eaLnBrk="0" fontAlgn="base" hangingPunct="0">
        <a:spcBef>
          <a:spcPct val="0"/>
        </a:spcBef>
        <a:spcAft>
          <a:spcPct val="0"/>
        </a:spcAft>
        <a:defRPr sz="2600" b="1">
          <a:solidFill>
            <a:srgbClr val="38546E"/>
          </a:solidFill>
          <a:latin typeface="Arial" charset="0"/>
        </a:defRPr>
      </a:lvl3pPr>
      <a:lvl4pPr algn="ctr" rtl="0" eaLnBrk="0" fontAlgn="base" hangingPunct="0">
        <a:spcBef>
          <a:spcPct val="0"/>
        </a:spcBef>
        <a:spcAft>
          <a:spcPct val="0"/>
        </a:spcAft>
        <a:defRPr sz="2600" b="1">
          <a:solidFill>
            <a:srgbClr val="38546E"/>
          </a:solidFill>
          <a:latin typeface="Arial" charset="0"/>
        </a:defRPr>
      </a:lvl4pPr>
      <a:lvl5pPr algn="ctr" rtl="0" eaLnBrk="0" fontAlgn="base" hangingPunct="0">
        <a:spcBef>
          <a:spcPct val="0"/>
        </a:spcBef>
        <a:spcAft>
          <a:spcPct val="0"/>
        </a:spcAft>
        <a:defRPr sz="2600" b="1">
          <a:solidFill>
            <a:srgbClr val="38546E"/>
          </a:solidFill>
          <a:latin typeface="Arial" charset="0"/>
        </a:defRPr>
      </a:lvl5pPr>
      <a:lvl6pPr marL="457200" algn="ctr" rtl="0" fontAlgn="base">
        <a:spcBef>
          <a:spcPct val="0"/>
        </a:spcBef>
        <a:spcAft>
          <a:spcPct val="0"/>
        </a:spcAft>
        <a:defRPr sz="2600" b="1">
          <a:solidFill>
            <a:srgbClr val="38546E"/>
          </a:solidFill>
          <a:latin typeface="Arial" charset="0"/>
        </a:defRPr>
      </a:lvl6pPr>
      <a:lvl7pPr marL="914400" algn="ctr" rtl="0" fontAlgn="base">
        <a:spcBef>
          <a:spcPct val="0"/>
        </a:spcBef>
        <a:spcAft>
          <a:spcPct val="0"/>
        </a:spcAft>
        <a:defRPr sz="2600" b="1">
          <a:solidFill>
            <a:srgbClr val="38546E"/>
          </a:solidFill>
          <a:latin typeface="Arial" charset="0"/>
        </a:defRPr>
      </a:lvl7pPr>
      <a:lvl8pPr marL="1371600" algn="ctr" rtl="0" fontAlgn="base">
        <a:spcBef>
          <a:spcPct val="0"/>
        </a:spcBef>
        <a:spcAft>
          <a:spcPct val="0"/>
        </a:spcAft>
        <a:defRPr sz="2600" b="1">
          <a:solidFill>
            <a:srgbClr val="38546E"/>
          </a:solidFill>
          <a:latin typeface="Arial" charset="0"/>
        </a:defRPr>
      </a:lvl8pPr>
      <a:lvl9pPr marL="1828800" algn="ctr" rtl="0" fontAlgn="base">
        <a:spcBef>
          <a:spcPct val="0"/>
        </a:spcBef>
        <a:spcAft>
          <a:spcPct val="0"/>
        </a:spcAft>
        <a:defRPr sz="2600" b="1">
          <a:solidFill>
            <a:srgbClr val="38546E"/>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2051" name="Rectangle 3"/>
          <p:cNvSpPr>
            <a:spLocks noGrp="1" noChangeArrowheads="1"/>
          </p:cNvSpPr>
          <p:nvPr>
            <p:ph type="body" idx="1"/>
          </p:nvPr>
        </p:nvSpPr>
        <p:spPr bwMode="auto">
          <a:xfrm>
            <a:off x="609600" y="1600200"/>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4580"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cs-CZ" altLang="cs-CZ"/>
          </a:p>
        </p:txBody>
      </p:sp>
      <p:sp>
        <p:nvSpPr>
          <p:cNvPr id="24581"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cs-CZ" altLang="cs-CZ"/>
          </a:p>
        </p:txBody>
      </p:sp>
      <p:sp>
        <p:nvSpPr>
          <p:cNvPr id="24582"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AABA4F8-482B-4025-8E7E-8DD74BAAD80C}"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sujb.cz/fileadmin/sujb/docs/radiacni-ochrana/vykladove_stanovisko_k_ZOZ.pdf"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mzcr.cz/category/programy-a-strategie/lekarske-ozareni/narodni-radiologicke-standardy/"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Schůzka se zástupci držitelů povolení v RDG</a:t>
            </a:r>
          </a:p>
        </p:txBody>
      </p:sp>
      <p:sp>
        <p:nvSpPr>
          <p:cNvPr id="8195" name="Rectangle 3"/>
          <p:cNvSpPr>
            <a:spLocks noGrp="1" noChangeArrowheads="1"/>
          </p:cNvSpPr>
          <p:nvPr>
            <p:ph type="body" idx="4294967295"/>
          </p:nvPr>
        </p:nvSpPr>
        <p:spPr>
          <a:xfrm>
            <a:off x="1627189" y="2285999"/>
            <a:ext cx="8486630" cy="3840163"/>
          </a:xfrm>
        </p:spPr>
        <p:txBody>
          <a:bodyPr/>
          <a:lstStyle/>
          <a:p>
            <a:pPr marL="0" indent="0" algn="ctr">
              <a:lnSpc>
                <a:spcPct val="90000"/>
              </a:lnSpc>
              <a:buFontTx/>
              <a:buNone/>
              <a:defRPr/>
            </a:pPr>
            <a:r>
              <a:rPr lang="cs-CZ" altLang="cs-CZ" sz="3600" dirty="0" smtClean="0"/>
              <a:t>19.1.2022</a:t>
            </a:r>
            <a:endParaRPr lang="cs-CZ" altLang="cs-CZ" sz="2000" dirty="0" smtClean="0"/>
          </a:p>
          <a:p>
            <a:pPr marL="0" indent="0">
              <a:lnSpc>
                <a:spcPct val="90000"/>
              </a:lnSpc>
              <a:buFontTx/>
              <a:buNone/>
              <a:defRPr/>
            </a:pPr>
            <a:endParaRPr lang="cs-CZ" altLang="cs-CZ" sz="2000" dirty="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Legislativa – zákon č. 373/2010 Sb.</a:t>
            </a:r>
          </a:p>
        </p:txBody>
      </p:sp>
      <p:sp>
        <p:nvSpPr>
          <p:cNvPr id="8195" name="Rectangle 3"/>
          <p:cNvSpPr>
            <a:spLocks noGrp="1" noChangeArrowheads="1"/>
          </p:cNvSpPr>
          <p:nvPr>
            <p:ph type="body" idx="4294967295"/>
          </p:nvPr>
        </p:nvSpPr>
        <p:spPr>
          <a:xfrm>
            <a:off x="293914" y="1747157"/>
            <a:ext cx="11674929" cy="4718957"/>
          </a:xfrm>
        </p:spPr>
        <p:txBody>
          <a:bodyPr>
            <a:normAutofit fontScale="85000" lnSpcReduction="10000"/>
          </a:bodyPr>
          <a:lstStyle/>
          <a:p>
            <a:r>
              <a:rPr lang="cs-CZ" b="1" dirty="0" smtClean="0"/>
              <a:t>Zákon o specifických zdravotních službách</a:t>
            </a:r>
          </a:p>
          <a:p>
            <a:pPr lvl="0"/>
            <a:r>
              <a:rPr lang="cs-CZ" dirty="0" smtClean="0"/>
              <a:t>MZdr má v legislativním plánu jeho novelizaci na nejbližší roky</a:t>
            </a:r>
          </a:p>
          <a:p>
            <a:r>
              <a:rPr lang="cs-CZ" dirty="0" smtClean="0"/>
              <a:t>Letos sběr podnětů a základní tvorba návrhů novelizace</a:t>
            </a:r>
          </a:p>
          <a:p>
            <a:r>
              <a:rPr lang="cs-CZ" dirty="0" smtClean="0"/>
              <a:t>SÚJB bude spolupracovat s MZdr v rámci PS LO</a:t>
            </a:r>
          </a:p>
          <a:p>
            <a:pPr lvl="1"/>
            <a:r>
              <a:rPr lang="cs-CZ" dirty="0" smtClean="0"/>
              <a:t>Budeme reflektovat poznatky z novelizace vyhlášek 55 a 410 a podněty z praxe</a:t>
            </a:r>
          </a:p>
          <a:p>
            <a:r>
              <a:rPr lang="cs-CZ" dirty="0" smtClean="0"/>
              <a:t>Vyhláška 410 - Zvláštní postavení</a:t>
            </a:r>
          </a:p>
          <a:p>
            <a:pPr lvl="1"/>
            <a:r>
              <a:rPr lang="cs-CZ" dirty="0" smtClean="0"/>
              <a:t>Nejprve proběhne její velká změna (vizte předchozí </a:t>
            </a:r>
            <a:r>
              <a:rPr lang="cs-CZ" dirty="0" err="1" smtClean="0"/>
              <a:t>slide</a:t>
            </a:r>
            <a:r>
              <a:rPr lang="cs-CZ" dirty="0" smtClean="0"/>
              <a:t>)</a:t>
            </a:r>
          </a:p>
          <a:p>
            <a:pPr lvl="1"/>
            <a:r>
              <a:rPr lang="cs-CZ" dirty="0" smtClean="0"/>
              <a:t>A zároveň s ní bude připravovaná její malá novelizace, která bude reflektovat plánované změny v zákoně 373, ke kterým dojde až za několik let</a:t>
            </a:r>
          </a:p>
          <a:p>
            <a:pPr lvl="1"/>
            <a:r>
              <a:rPr lang="cs-CZ" dirty="0" smtClean="0"/>
              <a:t>do té doby už bude možné fungovat podle změněné vyhlášky přizpůsobené aktuální praxi</a:t>
            </a:r>
            <a:endParaRPr lang="cs-CZ" dirty="0"/>
          </a:p>
        </p:txBody>
      </p:sp>
    </p:spTree>
    <p:extLst>
      <p:ext uri="{BB962C8B-B14F-4D97-AF65-F5344CB8AC3E}">
        <p14:creationId xmlns:p14="http://schemas.microsoft.com/office/powerpoint/2010/main" val="40386901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Legislativa – atomová legislativa</a:t>
            </a:r>
          </a:p>
        </p:txBody>
      </p:sp>
      <p:sp>
        <p:nvSpPr>
          <p:cNvPr id="8195" name="Rectangle 3"/>
          <p:cNvSpPr>
            <a:spLocks noGrp="1" noChangeArrowheads="1"/>
          </p:cNvSpPr>
          <p:nvPr>
            <p:ph type="body" idx="4294967295"/>
          </p:nvPr>
        </p:nvSpPr>
        <p:spPr>
          <a:xfrm>
            <a:off x="293914" y="1747157"/>
            <a:ext cx="11674929" cy="4718957"/>
          </a:xfrm>
        </p:spPr>
        <p:txBody>
          <a:bodyPr>
            <a:normAutofit/>
          </a:bodyPr>
          <a:lstStyle/>
          <a:p>
            <a:r>
              <a:rPr lang="cs-CZ" dirty="0" smtClean="0"/>
              <a:t>V rámci tohoto volebního období se plánuje její novelizace</a:t>
            </a:r>
          </a:p>
          <a:p>
            <a:pPr lvl="0"/>
            <a:r>
              <a:rPr lang="cs-CZ" dirty="0" smtClean="0"/>
              <a:t>Letos probíhá sběr podnětů</a:t>
            </a:r>
          </a:p>
          <a:p>
            <a:r>
              <a:rPr lang="cs-CZ" dirty="0" smtClean="0"/>
              <a:t>Poté poběží standardní legislativní proces</a:t>
            </a:r>
          </a:p>
        </p:txBody>
      </p:sp>
    </p:spTree>
    <p:extLst>
      <p:ext uri="{BB962C8B-B14F-4D97-AF65-F5344CB8AC3E}">
        <p14:creationId xmlns:p14="http://schemas.microsoft.com/office/powerpoint/2010/main" val="35357145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Další odborná příprava</a:t>
            </a:r>
          </a:p>
        </p:txBody>
      </p:sp>
      <p:sp>
        <p:nvSpPr>
          <p:cNvPr id="8195" name="Rectangle 3"/>
          <p:cNvSpPr>
            <a:spLocks noGrp="1" noChangeArrowheads="1"/>
          </p:cNvSpPr>
          <p:nvPr>
            <p:ph type="body" idx="4294967295"/>
          </p:nvPr>
        </p:nvSpPr>
        <p:spPr>
          <a:xfrm>
            <a:off x="293914" y="1747157"/>
            <a:ext cx="11674929" cy="4718957"/>
          </a:xfrm>
        </p:spPr>
        <p:txBody>
          <a:bodyPr>
            <a:normAutofit fontScale="77500" lnSpcReduction="20000"/>
          </a:bodyPr>
          <a:lstStyle/>
          <a:p>
            <a:r>
              <a:rPr lang="cs-CZ" dirty="0" smtClean="0">
                <a:hlinkClick r:id="rId3"/>
              </a:rPr>
              <a:t>Stanovisko SÚJB k ZOZ</a:t>
            </a:r>
            <a:endParaRPr lang="cs-CZ" dirty="0" smtClean="0"/>
          </a:p>
          <a:p>
            <a:pPr lvl="0"/>
            <a:r>
              <a:rPr lang="cs-CZ" dirty="0" smtClean="0"/>
              <a:t>První </a:t>
            </a:r>
            <a:r>
              <a:rPr lang="cs-CZ" dirty="0"/>
              <a:t>další odborná </a:t>
            </a:r>
            <a:r>
              <a:rPr lang="cs-CZ" dirty="0" smtClean="0"/>
              <a:t>příprava:</a:t>
            </a:r>
          </a:p>
          <a:p>
            <a:pPr lvl="1"/>
            <a:r>
              <a:rPr lang="cs-CZ" dirty="0" smtClean="0"/>
              <a:t>§ 33 </a:t>
            </a:r>
            <a:r>
              <a:rPr lang="cs-CZ" dirty="0"/>
              <a:t>odst. 1 </a:t>
            </a:r>
            <a:r>
              <a:rPr lang="cs-CZ" dirty="0" smtClean="0"/>
              <a:t>AZ, § </a:t>
            </a:r>
            <a:r>
              <a:rPr lang="cs-CZ" dirty="0"/>
              <a:t>18 odst. 4 vyhlášky č. 409/2016 Sb</a:t>
            </a:r>
            <a:r>
              <a:rPr lang="cs-CZ" dirty="0" smtClean="0"/>
              <a:t>.: </a:t>
            </a:r>
            <a:r>
              <a:rPr lang="cs-CZ" dirty="0"/>
              <a:t>všichni držitelé oprávnění ZOZ (bez ohledu na to, zda byla vydána podle starého nebo nového atomového zákona) </a:t>
            </a:r>
            <a:r>
              <a:rPr lang="cs-CZ" dirty="0" smtClean="0"/>
              <a:t>jsou povinni </a:t>
            </a:r>
            <a:r>
              <a:rPr lang="cs-CZ" dirty="0"/>
              <a:t>zúčastnit se další odborné přípravy jednou za 5 </a:t>
            </a:r>
            <a:r>
              <a:rPr lang="cs-CZ" dirty="0" smtClean="0"/>
              <a:t>let</a:t>
            </a:r>
          </a:p>
          <a:p>
            <a:pPr lvl="1"/>
            <a:r>
              <a:rPr lang="cs-CZ" dirty="0" smtClean="0"/>
              <a:t>Držitelé </a:t>
            </a:r>
            <a:r>
              <a:rPr lang="cs-CZ" dirty="0"/>
              <a:t>oprávnění ZOZ vydaného podle starého atomového zákona na dobu neurčitou jsou povinni zúčastnit se první další odborné přípravy nejpozději do 5 let ode dne nabytí účinnosti nového atomového zákona (tj. do konce r. 2021</a:t>
            </a:r>
            <a:r>
              <a:rPr lang="cs-CZ" dirty="0" smtClean="0"/>
              <a:t>).</a:t>
            </a:r>
          </a:p>
          <a:p>
            <a:pPr lvl="1"/>
            <a:r>
              <a:rPr lang="cs-CZ" dirty="0" smtClean="0"/>
              <a:t>Držitelé </a:t>
            </a:r>
            <a:r>
              <a:rPr lang="cs-CZ" dirty="0"/>
              <a:t>oprávnění ZOZ vydaného podle starého atomového zákona na dobu určitou, jehož platnost skončí po 31.12.2021, jsou povinni zúčastnit se první další odborné přípravy nejpozději do 5 let ode dne nabytí účinnosti nového atomového zákona (tj. do konce r. 2021</a:t>
            </a:r>
            <a:r>
              <a:rPr lang="cs-CZ" dirty="0" smtClean="0"/>
              <a:t>).</a:t>
            </a:r>
          </a:p>
          <a:p>
            <a:pPr lvl="1"/>
            <a:r>
              <a:rPr lang="cs-CZ" dirty="0" smtClean="0"/>
              <a:t>Držitelé </a:t>
            </a:r>
            <a:r>
              <a:rPr lang="cs-CZ" dirty="0"/>
              <a:t>oprávnění ZOZ vydaného podle nového atomového zákona jsou povinni zúčastnit se první další odborné přípravy nejpozději do 5 let od data platnosti dokladu o ZOZ vydaného podle nového atomového zákona (bez ohledu na to, zda dříve měli nebo neměli oprávnění ZOZ podle starého atomového zákona).</a:t>
            </a:r>
            <a:endParaRPr lang="cs-CZ" dirty="0" smtClean="0"/>
          </a:p>
        </p:txBody>
      </p:sp>
    </p:spTree>
    <p:extLst>
      <p:ext uri="{BB962C8B-B14F-4D97-AF65-F5344CB8AC3E}">
        <p14:creationId xmlns:p14="http://schemas.microsoft.com/office/powerpoint/2010/main" val="31416473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Další odborná příprava</a:t>
            </a:r>
          </a:p>
        </p:txBody>
      </p:sp>
      <p:sp>
        <p:nvSpPr>
          <p:cNvPr id="8195" name="Rectangle 3"/>
          <p:cNvSpPr>
            <a:spLocks noGrp="1" noChangeArrowheads="1"/>
          </p:cNvSpPr>
          <p:nvPr>
            <p:ph type="body" idx="4294967295"/>
          </p:nvPr>
        </p:nvSpPr>
        <p:spPr>
          <a:xfrm>
            <a:off x="0" y="1645921"/>
            <a:ext cx="12192000" cy="4820194"/>
          </a:xfrm>
        </p:spPr>
        <p:txBody>
          <a:bodyPr>
            <a:normAutofit fontScale="62500" lnSpcReduction="20000"/>
          </a:bodyPr>
          <a:lstStyle/>
          <a:p>
            <a:r>
              <a:rPr lang="cs-CZ" dirty="0"/>
              <a:t>Počet a typ další odborné přípravy pro držitele oprávnění více typů </a:t>
            </a:r>
            <a:r>
              <a:rPr lang="cs-CZ" dirty="0" smtClean="0"/>
              <a:t>ZOZ</a:t>
            </a:r>
          </a:p>
          <a:p>
            <a:pPr lvl="1"/>
            <a:r>
              <a:rPr lang="cs-CZ" dirty="0" smtClean="0"/>
              <a:t>Pokud </a:t>
            </a:r>
            <a:r>
              <a:rPr lang="cs-CZ" dirty="0"/>
              <a:t>je někdo držitelem více typů oprávnění ZOZ, je třeba, aby absolvoval další odbornou přípravu v rozsahu podle obecného členění činností zvláště důležitých z hlediska radiační ochrany uvedeného v § 3 písm. a), b) a c) vyhlášky č. 409/2016 </a:t>
            </a:r>
            <a:r>
              <a:rPr lang="cs-CZ" dirty="0" smtClean="0"/>
              <a:t>Sb. </a:t>
            </a:r>
            <a:r>
              <a:rPr lang="cs-CZ" dirty="0" err="1" smtClean="0"/>
              <a:t>Např</a:t>
            </a:r>
            <a:r>
              <a:rPr lang="cs-CZ" dirty="0" smtClean="0"/>
              <a:t>:</a:t>
            </a:r>
          </a:p>
          <a:p>
            <a:pPr lvl="1"/>
            <a:r>
              <a:rPr lang="cs-CZ" dirty="0" smtClean="0"/>
              <a:t>Mám oprávnění k </a:t>
            </a:r>
            <a:r>
              <a:rPr lang="cs-CZ" dirty="0"/>
              <a:t>vykonávání soustavného dohledu nad radiační ochranou jako dohlížející osoba a osoba s přímým dohledem nad radiační ochranou při výrobě zdrojů ionizujícího záření, kromě rentgenových zařízení, při nakládání s radioaktivním odpadem a při hodnocení vlastností zdrojů ionizujícího </a:t>
            </a:r>
            <a:r>
              <a:rPr lang="cs-CZ" dirty="0" smtClean="0"/>
              <a:t>záření = musím </a:t>
            </a:r>
            <a:r>
              <a:rPr lang="cs-CZ" dirty="0"/>
              <a:t>absolvovat jeden kurz další odborné přípravy zaměřený na vykonávání soustavného dohledu nad radiační </a:t>
            </a:r>
            <a:r>
              <a:rPr lang="cs-CZ" dirty="0" smtClean="0"/>
              <a:t>ochranou (užší zaměření je na mně, preferuje se to nejpodstatnější, vybírat se musí z těch, na něž mám ZOZ).</a:t>
            </a:r>
          </a:p>
          <a:p>
            <a:pPr lvl="1"/>
            <a:r>
              <a:rPr lang="cs-CZ" dirty="0" smtClean="0"/>
              <a:t>Mám </a:t>
            </a:r>
            <a:r>
              <a:rPr lang="cs-CZ" dirty="0"/>
              <a:t>oprávnění k vykonávání soustavného dohledu nad radiační ochranou jako dohlížející osoba </a:t>
            </a:r>
            <a:r>
              <a:rPr lang="cs-CZ" dirty="0" smtClean="0"/>
              <a:t>při používání ZIZ v NM a </a:t>
            </a:r>
            <a:r>
              <a:rPr lang="cs-CZ" dirty="0"/>
              <a:t>zároveň k řízení a vykonávání hodnocení vlastností </a:t>
            </a:r>
            <a:r>
              <a:rPr lang="cs-CZ" dirty="0" smtClean="0"/>
              <a:t>ZIZ v brachyterapii</a:t>
            </a:r>
            <a:r>
              <a:rPr lang="cs-CZ" dirty="0"/>
              <a:t> </a:t>
            </a:r>
            <a:r>
              <a:rPr lang="cs-CZ" dirty="0" smtClean="0"/>
              <a:t>= musím absolvovat </a:t>
            </a:r>
            <a:r>
              <a:rPr lang="cs-CZ" dirty="0"/>
              <a:t>dva kurzy další odborné přípravy: jeden zaměřený na </a:t>
            </a:r>
            <a:r>
              <a:rPr lang="cs-CZ" dirty="0" smtClean="0"/>
              <a:t>vykonávání </a:t>
            </a:r>
            <a:r>
              <a:rPr lang="cs-CZ" dirty="0"/>
              <a:t>soustavného </a:t>
            </a:r>
            <a:r>
              <a:rPr lang="cs-CZ" dirty="0" smtClean="0"/>
              <a:t>dohledu v NM </a:t>
            </a:r>
            <a:r>
              <a:rPr lang="cs-CZ" dirty="0"/>
              <a:t>nad radiační ochranou a druhý na hodnocení vlastností </a:t>
            </a:r>
            <a:r>
              <a:rPr lang="cs-CZ" dirty="0" smtClean="0"/>
              <a:t>ZIZ v brachyterapii.</a:t>
            </a:r>
          </a:p>
          <a:p>
            <a:pPr lvl="1"/>
            <a:r>
              <a:rPr lang="cs-CZ" dirty="0" smtClean="0"/>
              <a:t>V </a:t>
            </a:r>
            <a:r>
              <a:rPr lang="cs-CZ" dirty="0"/>
              <a:t>případě držitele všech tří obecných typů oprávnění ZOZ k vykonávání soustavného dohledu nad radiační ochranou, k řízení a vykonávání hodnocení vlastností zdroje ionizujícího záření a k řízení vykonávání služeb významných z hlediska radiační ochrany je počet kurzů další odborné přípravy, které musí absolvovat tři. </a:t>
            </a:r>
            <a:r>
              <a:rPr lang="cs-CZ" dirty="0" smtClean="0"/>
              <a:t>Opět užší zaměření kurzů je na mě, je třeba vybírat z toho, co mám a preferuje se to nejpodstatnější. Toto </a:t>
            </a:r>
            <a:r>
              <a:rPr lang="cs-CZ" dirty="0"/>
              <a:t>je případ s nejvyšším možným počtem povinných kurzů další odborné </a:t>
            </a:r>
            <a:r>
              <a:rPr lang="cs-CZ" dirty="0" smtClean="0"/>
              <a:t>přípravy.</a:t>
            </a:r>
          </a:p>
          <a:p>
            <a:pPr lvl="1"/>
            <a:r>
              <a:rPr lang="cs-CZ" dirty="0" smtClean="0"/>
              <a:t>Samozřejmě můžu absolvovat více kurzů než tento minimální požadovaný počet.</a:t>
            </a:r>
          </a:p>
        </p:txBody>
      </p:sp>
    </p:spTree>
    <p:extLst>
      <p:ext uri="{BB962C8B-B14F-4D97-AF65-F5344CB8AC3E}">
        <p14:creationId xmlns:p14="http://schemas.microsoft.com/office/powerpoint/2010/main" val="23033851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Chystaná doporučení SÚJB</a:t>
            </a:r>
          </a:p>
        </p:txBody>
      </p:sp>
      <p:sp>
        <p:nvSpPr>
          <p:cNvPr id="8195" name="Rectangle 3"/>
          <p:cNvSpPr>
            <a:spLocks noGrp="1" noChangeArrowheads="1"/>
          </p:cNvSpPr>
          <p:nvPr>
            <p:ph type="body" idx="4294967295"/>
          </p:nvPr>
        </p:nvSpPr>
        <p:spPr>
          <a:xfrm>
            <a:off x="0" y="1645921"/>
            <a:ext cx="12192000" cy="4820194"/>
          </a:xfrm>
        </p:spPr>
        <p:txBody>
          <a:bodyPr>
            <a:normAutofit/>
          </a:bodyPr>
          <a:lstStyle/>
          <a:p>
            <a:r>
              <a:rPr lang="cs-CZ" dirty="0" smtClean="0"/>
              <a:t>Hodnocení vlastností</a:t>
            </a:r>
          </a:p>
          <a:p>
            <a:pPr lvl="1"/>
            <a:r>
              <a:rPr lang="cs-CZ" dirty="0" smtClean="0"/>
              <a:t>Loni proběhly zakázky pro PZ+ZDS pro mamografii a CT</a:t>
            </a:r>
          </a:p>
          <a:p>
            <a:pPr lvl="1"/>
            <a:r>
              <a:rPr lang="cs-CZ" dirty="0" smtClean="0"/>
              <a:t>Letos je v plánu zakázka pro SG+SS</a:t>
            </a:r>
          </a:p>
          <a:p>
            <a:pPr lvl="1"/>
            <a:r>
              <a:rPr lang="cs-CZ" dirty="0" smtClean="0"/>
              <a:t>Letos bude snaha výstupy hotových zakázek přetvářet do doporučení SÚJB (připomínkování DP k hodnocení vlastností a ČSFM)</a:t>
            </a:r>
          </a:p>
          <a:p>
            <a:pPr lvl="1"/>
            <a:r>
              <a:rPr lang="cs-CZ" dirty="0" smtClean="0"/>
              <a:t>Už dlouho je připravený nástřel doporučení pro zubní radiodiagnostiku – podle možností postoupíme k připomínkám a proběhne příprava na tvorbu doporučení</a:t>
            </a:r>
          </a:p>
        </p:txBody>
      </p:sp>
    </p:spTree>
    <p:extLst>
      <p:ext uri="{BB962C8B-B14F-4D97-AF65-F5344CB8AC3E}">
        <p14:creationId xmlns:p14="http://schemas.microsoft.com/office/powerpoint/2010/main" val="30727050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Národní radiologické standardy</a:t>
            </a:r>
          </a:p>
        </p:txBody>
      </p:sp>
      <p:sp>
        <p:nvSpPr>
          <p:cNvPr id="8195" name="Rectangle 3"/>
          <p:cNvSpPr>
            <a:spLocks noGrp="1" noChangeArrowheads="1"/>
          </p:cNvSpPr>
          <p:nvPr>
            <p:ph type="body" idx="4294967295"/>
          </p:nvPr>
        </p:nvSpPr>
        <p:spPr>
          <a:xfrm>
            <a:off x="0" y="1645921"/>
            <a:ext cx="12192000" cy="4820194"/>
          </a:xfrm>
        </p:spPr>
        <p:txBody>
          <a:bodyPr>
            <a:normAutofit/>
          </a:bodyPr>
          <a:lstStyle/>
          <a:p>
            <a:r>
              <a:rPr lang="cs-CZ" dirty="0" smtClean="0">
                <a:hlinkClick r:id="rId3"/>
              </a:rPr>
              <a:t>Web</a:t>
            </a:r>
            <a:r>
              <a:rPr lang="cs-CZ" dirty="0" smtClean="0"/>
              <a:t> MZdr</a:t>
            </a:r>
          </a:p>
          <a:p>
            <a:r>
              <a:rPr lang="cs-CZ" dirty="0" smtClean="0"/>
              <a:t>Věstník </a:t>
            </a:r>
            <a:r>
              <a:rPr lang="cs-CZ" dirty="0"/>
              <a:t>č. </a:t>
            </a:r>
            <a:r>
              <a:rPr lang="cs-CZ" dirty="0" smtClean="0"/>
              <a:t>3/2021: Vyšetření </a:t>
            </a:r>
            <a:r>
              <a:rPr lang="cs-CZ" dirty="0"/>
              <a:t>výpočetní tomografií v rámci pilotního programu časného záchytu karcinomu </a:t>
            </a:r>
            <a:r>
              <a:rPr lang="cs-CZ" dirty="0" smtClean="0"/>
              <a:t>plic, Mamografie</a:t>
            </a:r>
          </a:p>
          <a:p>
            <a:r>
              <a:rPr lang="cs-CZ" dirty="0" smtClean="0"/>
              <a:t>Dokončuje se: zubní radiodiagnostika, kostní denzitometrie, dětská skiagrafie</a:t>
            </a:r>
          </a:p>
          <a:p>
            <a:r>
              <a:rPr lang="cs-CZ" dirty="0" smtClean="0"/>
              <a:t>Letos začne práce na: Radiologická fyzika, Intervenční radiologie, CT, radiační onkologie, nukleární medicína</a:t>
            </a:r>
          </a:p>
        </p:txBody>
      </p:sp>
    </p:spTree>
    <p:extLst>
      <p:ext uri="{BB962C8B-B14F-4D97-AF65-F5344CB8AC3E}">
        <p14:creationId xmlns:p14="http://schemas.microsoft.com/office/powerpoint/2010/main" val="25933186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Interní klinické audity</a:t>
            </a:r>
          </a:p>
        </p:txBody>
      </p:sp>
      <p:sp>
        <p:nvSpPr>
          <p:cNvPr id="8195" name="Rectangle 3"/>
          <p:cNvSpPr>
            <a:spLocks noGrp="1" noChangeArrowheads="1"/>
          </p:cNvSpPr>
          <p:nvPr>
            <p:ph type="body" idx="4294967295"/>
          </p:nvPr>
        </p:nvSpPr>
        <p:spPr>
          <a:xfrm>
            <a:off x="0" y="1645921"/>
            <a:ext cx="12192000" cy="4820194"/>
          </a:xfrm>
        </p:spPr>
        <p:txBody>
          <a:bodyPr>
            <a:normAutofit/>
          </a:bodyPr>
          <a:lstStyle/>
          <a:p>
            <a:r>
              <a:rPr lang="cs-CZ" dirty="0" smtClean="0"/>
              <a:t>PS LO organizuje v rámci odborných společností tvorbu doporučení k provádění interních klinických auditů</a:t>
            </a:r>
          </a:p>
          <a:p>
            <a:r>
              <a:rPr lang="cs-CZ" dirty="0" smtClean="0"/>
              <a:t>Pro jednotlivé oblasti LO</a:t>
            </a:r>
          </a:p>
          <a:p>
            <a:r>
              <a:rPr lang="cs-CZ" dirty="0" smtClean="0"/>
              <a:t>Zatím na pracovní úrovni </a:t>
            </a:r>
            <a:r>
              <a:rPr lang="cs-CZ" smtClean="0"/>
              <a:t>uvnitř odborných společností </a:t>
            </a:r>
            <a:r>
              <a:rPr lang="cs-CZ" dirty="0" smtClean="0"/>
              <a:t>a PS LO.</a:t>
            </a:r>
          </a:p>
        </p:txBody>
      </p:sp>
    </p:spTree>
    <p:extLst>
      <p:ext uri="{BB962C8B-B14F-4D97-AF65-F5344CB8AC3E}">
        <p14:creationId xmlns:p14="http://schemas.microsoft.com/office/powerpoint/2010/main" val="32256522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Program</a:t>
            </a:r>
          </a:p>
        </p:txBody>
      </p:sp>
      <p:sp>
        <p:nvSpPr>
          <p:cNvPr id="8195" name="Rectangle 3"/>
          <p:cNvSpPr>
            <a:spLocks noGrp="1" noChangeArrowheads="1"/>
          </p:cNvSpPr>
          <p:nvPr>
            <p:ph type="body" idx="4294967295"/>
          </p:nvPr>
        </p:nvSpPr>
        <p:spPr>
          <a:xfrm>
            <a:off x="293914" y="1747157"/>
            <a:ext cx="11674929" cy="4718957"/>
          </a:xfrm>
        </p:spPr>
        <p:txBody>
          <a:bodyPr>
            <a:normAutofit fontScale="62500" lnSpcReduction="20000"/>
          </a:bodyPr>
          <a:lstStyle/>
          <a:p>
            <a:pPr lvl="0"/>
            <a:r>
              <a:rPr lang="cs-CZ" dirty="0"/>
              <a:t>Úvod (Ing. Vostřáková, Mgr. Papírník)</a:t>
            </a:r>
          </a:p>
          <a:p>
            <a:pPr lvl="0"/>
            <a:r>
              <a:rPr lang="cs-CZ" dirty="0"/>
              <a:t>CT screening plic (Ing. Nožičková, Ing. Vostřáková)</a:t>
            </a:r>
          </a:p>
          <a:p>
            <a:pPr lvl="0"/>
            <a:r>
              <a:rPr lang="cs-CZ" dirty="0"/>
              <a:t>Feedback z praktických zkoušek (Mgr. Papírník)</a:t>
            </a:r>
          </a:p>
          <a:p>
            <a:pPr lvl="0"/>
            <a:r>
              <a:rPr lang="cs-CZ" dirty="0"/>
              <a:t>Novinky z norem (Ing. Novák) </a:t>
            </a:r>
          </a:p>
          <a:p>
            <a:pPr lvl="0"/>
            <a:r>
              <a:rPr lang="cs-CZ" dirty="0"/>
              <a:t>Problematické měření u zubních CT (Jirásek)</a:t>
            </a:r>
          </a:p>
          <a:p>
            <a:pPr lvl="0"/>
            <a:r>
              <a:rPr lang="cs-CZ" dirty="0"/>
              <a:t>Legislativa (Mgr. Papírník)</a:t>
            </a:r>
          </a:p>
          <a:p>
            <a:pPr lvl="1"/>
            <a:r>
              <a:rPr lang="cs-CZ" dirty="0"/>
              <a:t>Vyhláška č. 55/2011 Sb.</a:t>
            </a:r>
          </a:p>
          <a:p>
            <a:pPr lvl="1"/>
            <a:r>
              <a:rPr lang="cs-CZ" dirty="0"/>
              <a:t>Vyhláška č. 410/2012 Sb.</a:t>
            </a:r>
          </a:p>
          <a:p>
            <a:pPr lvl="1"/>
            <a:r>
              <a:rPr lang="cs-CZ" dirty="0"/>
              <a:t>Zákon č. 373/2011 Sb.</a:t>
            </a:r>
          </a:p>
          <a:p>
            <a:pPr lvl="1"/>
            <a:r>
              <a:rPr lang="cs-CZ" dirty="0"/>
              <a:t>Atomová legislativa</a:t>
            </a:r>
          </a:p>
          <a:p>
            <a:pPr lvl="0"/>
            <a:r>
              <a:rPr lang="cs-CZ" dirty="0"/>
              <a:t>Ostatní:</a:t>
            </a:r>
          </a:p>
          <a:p>
            <a:pPr lvl="1"/>
            <a:r>
              <a:rPr lang="cs-CZ" dirty="0"/>
              <a:t>Další odborná příprava (Mgr. Papírník)</a:t>
            </a:r>
          </a:p>
          <a:p>
            <a:pPr lvl="1"/>
            <a:r>
              <a:rPr lang="cs-CZ" dirty="0"/>
              <a:t>Chystaná doporučení: ZPS - mamografie, primární diagnostické displeje, skiagrafie, skiaskopie + angiografie, CT a doporučení pro PZ, ZDS -  CT, mamografie (Mgr. Papírník, Ing. Vostřáková)</a:t>
            </a:r>
          </a:p>
          <a:p>
            <a:pPr lvl="1"/>
            <a:r>
              <a:rPr lang="cs-CZ" dirty="0"/>
              <a:t>Národní radiologické standardy: Informace o připravovaných NRS (Mgr. Papírník)</a:t>
            </a:r>
          </a:p>
          <a:p>
            <a:pPr lvl="0"/>
            <a:r>
              <a:rPr lang="cs-CZ" dirty="0"/>
              <a:t>Podněty od držitelů povolení</a:t>
            </a:r>
          </a:p>
          <a:p>
            <a:pPr lvl="0"/>
            <a:r>
              <a:rPr lang="cs-CZ" dirty="0" smtClean="0"/>
              <a:t>Diskuze</a:t>
            </a:r>
            <a:endParaRPr lang="cs-CZ" altLang="cs-CZ" sz="2000" dirty="0"/>
          </a:p>
        </p:txBody>
      </p:sp>
    </p:spTree>
    <p:extLst>
      <p:ext uri="{BB962C8B-B14F-4D97-AF65-F5344CB8AC3E}">
        <p14:creationId xmlns:p14="http://schemas.microsoft.com/office/powerpoint/2010/main" val="34714499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Úvod</a:t>
            </a:r>
          </a:p>
        </p:txBody>
      </p:sp>
      <p:sp>
        <p:nvSpPr>
          <p:cNvPr id="8195" name="Rectangle 3"/>
          <p:cNvSpPr>
            <a:spLocks noGrp="1" noChangeArrowheads="1"/>
          </p:cNvSpPr>
          <p:nvPr>
            <p:ph type="body" idx="4294967295"/>
          </p:nvPr>
        </p:nvSpPr>
        <p:spPr>
          <a:xfrm>
            <a:off x="293914" y="1747157"/>
            <a:ext cx="11674929" cy="4718957"/>
          </a:xfrm>
        </p:spPr>
        <p:txBody>
          <a:bodyPr>
            <a:normAutofit/>
          </a:bodyPr>
          <a:lstStyle/>
          <a:p>
            <a:pPr lvl="0"/>
            <a:r>
              <a:rPr lang="cs-CZ" dirty="0" smtClean="0"/>
              <a:t>Nová vedoucí Specializované inspekční skupiny SÚJB pro radiodiagnostiku (SIS RDG) – Ing. Michaela Vostřáková</a:t>
            </a:r>
            <a:endParaRPr lang="cs-CZ" dirty="0"/>
          </a:p>
          <a:p>
            <a:pPr lvl="0"/>
            <a:r>
              <a:rPr lang="cs-CZ" dirty="0" smtClean="0"/>
              <a:t>Pracovní skupina Ministerstva zdravotnictví pro lékařské ozáření (PS LO)</a:t>
            </a:r>
            <a:endParaRPr lang="cs-CZ" dirty="0"/>
          </a:p>
          <a:p>
            <a:pPr lvl="1"/>
            <a:r>
              <a:rPr lang="cs-CZ" dirty="0" smtClean="0"/>
              <a:t>Předsedkyně: náměstkyně prof. Martina </a:t>
            </a:r>
            <a:r>
              <a:rPr lang="cs-CZ" dirty="0" err="1" smtClean="0"/>
              <a:t>Koziar</a:t>
            </a:r>
            <a:r>
              <a:rPr lang="cs-CZ" dirty="0" smtClean="0"/>
              <a:t> Vašáková</a:t>
            </a:r>
          </a:p>
          <a:p>
            <a:pPr lvl="1"/>
            <a:r>
              <a:rPr lang="cs-CZ" dirty="0" smtClean="0"/>
              <a:t>Výkonný místopředseda: ministr prof. Vlastimil Válek</a:t>
            </a:r>
            <a:endParaRPr lang="cs-CZ" dirty="0"/>
          </a:p>
          <a:p>
            <a:pPr lvl="1"/>
            <a:r>
              <a:rPr lang="cs-CZ" dirty="0" smtClean="0"/>
              <a:t>Koordinátorka: Ing. Veronika Stejskalová (OLP2)</a:t>
            </a:r>
            <a:endParaRPr lang="cs-CZ" dirty="0"/>
          </a:p>
        </p:txBody>
      </p:sp>
    </p:spTree>
    <p:extLst>
      <p:ext uri="{BB962C8B-B14F-4D97-AF65-F5344CB8AC3E}">
        <p14:creationId xmlns:p14="http://schemas.microsoft.com/office/powerpoint/2010/main" val="20595274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Praktické zkoušky v RDG</a:t>
            </a:r>
          </a:p>
        </p:txBody>
      </p:sp>
      <p:sp>
        <p:nvSpPr>
          <p:cNvPr id="8195" name="Rectangle 3"/>
          <p:cNvSpPr>
            <a:spLocks noGrp="1" noChangeArrowheads="1"/>
          </p:cNvSpPr>
          <p:nvPr>
            <p:ph type="body" idx="4294967295"/>
          </p:nvPr>
        </p:nvSpPr>
        <p:spPr>
          <a:xfrm>
            <a:off x="293914" y="1747157"/>
            <a:ext cx="11674929" cy="4718957"/>
          </a:xfrm>
        </p:spPr>
        <p:txBody>
          <a:bodyPr>
            <a:normAutofit/>
          </a:bodyPr>
          <a:lstStyle/>
          <a:p>
            <a:pPr lvl="0"/>
            <a:r>
              <a:rPr lang="cs-CZ" dirty="0" smtClean="0"/>
              <a:t>Od podzimu 2019 probíhaly praktické zkoušky ZOZ na 16 </a:t>
            </a:r>
            <a:r>
              <a:rPr lang="cs-CZ" dirty="0" err="1" smtClean="0"/>
              <a:t>člověko</a:t>
            </a:r>
            <a:r>
              <a:rPr lang="cs-CZ" dirty="0" smtClean="0"/>
              <a:t>-modalitách pro 9 žadatelů, z toho 14 úspěšných, 1 se změnou z řízení na vykonávání a 1 neúspěšné</a:t>
            </a:r>
            <a:endParaRPr lang="cs-CZ" dirty="0"/>
          </a:p>
          <a:p>
            <a:pPr lvl="0"/>
            <a:r>
              <a:rPr lang="cs-CZ" dirty="0"/>
              <a:t>Od </a:t>
            </a:r>
            <a:r>
              <a:rPr lang="cs-CZ" dirty="0" smtClean="0"/>
              <a:t>1.1.2017 probíhaly </a:t>
            </a:r>
            <a:r>
              <a:rPr lang="cs-CZ" dirty="0"/>
              <a:t>praktické zkoušky ZOZ na </a:t>
            </a:r>
            <a:r>
              <a:rPr lang="cs-CZ" dirty="0" smtClean="0"/>
              <a:t>91 </a:t>
            </a:r>
            <a:r>
              <a:rPr lang="cs-CZ" dirty="0" err="1"/>
              <a:t>člověko</a:t>
            </a:r>
            <a:r>
              <a:rPr lang="cs-CZ" dirty="0"/>
              <a:t>-modalitách pro </a:t>
            </a:r>
            <a:r>
              <a:rPr lang="cs-CZ" dirty="0" smtClean="0"/>
              <a:t>30 žadatelů. </a:t>
            </a:r>
            <a:r>
              <a:rPr lang="cs-CZ" dirty="0"/>
              <a:t>Vše na 130 </a:t>
            </a:r>
            <a:r>
              <a:rPr lang="cs-CZ" dirty="0" smtClean="0"/>
              <a:t>pokusů. </a:t>
            </a:r>
            <a:r>
              <a:rPr lang="cs-CZ" dirty="0"/>
              <a:t>Z</a:t>
            </a:r>
            <a:r>
              <a:rPr lang="cs-CZ" dirty="0" smtClean="0"/>
              <a:t> </a:t>
            </a:r>
            <a:r>
              <a:rPr lang="cs-CZ" dirty="0"/>
              <a:t>toho </a:t>
            </a:r>
            <a:r>
              <a:rPr lang="cs-CZ" dirty="0" smtClean="0"/>
              <a:t>78 úspěšných (61 % pokusů), 11 </a:t>
            </a:r>
            <a:r>
              <a:rPr lang="cs-CZ" dirty="0"/>
              <a:t>se změnou z řízení na vykonávání </a:t>
            </a:r>
            <a:r>
              <a:rPr lang="cs-CZ" dirty="0" smtClean="0"/>
              <a:t>(8 % pokusů). Zbytek jsou neúspěšné pokusy, z toho 2 zcela neúspěšné žádosti.</a:t>
            </a:r>
          </a:p>
          <a:p>
            <a:pPr lvl="0"/>
            <a:r>
              <a:rPr lang="cs-CZ" dirty="0" smtClean="0"/>
              <a:t>Z držitelů oprávnění podle starého AZ zbývají už pouze 4, kterým končí oprávnění v letech 2023 (2x), 2025, 2026</a:t>
            </a:r>
            <a:endParaRPr lang="cs-CZ" dirty="0"/>
          </a:p>
        </p:txBody>
      </p:sp>
    </p:spTree>
    <p:extLst>
      <p:ext uri="{BB962C8B-B14F-4D97-AF65-F5344CB8AC3E}">
        <p14:creationId xmlns:p14="http://schemas.microsoft.com/office/powerpoint/2010/main" val="35254426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75804" y="678989"/>
            <a:ext cx="10082212" cy="966932"/>
          </a:xfrm>
        </p:spPr>
        <p:txBody>
          <a:bodyPr/>
          <a:lstStyle/>
          <a:p>
            <a:r>
              <a:rPr lang="cs-CZ" altLang="cs-CZ" sz="3500" dirty="0" smtClean="0"/>
              <a:t>Feedback z praktických zkoušek</a:t>
            </a:r>
          </a:p>
        </p:txBody>
      </p:sp>
      <p:sp>
        <p:nvSpPr>
          <p:cNvPr id="8195" name="Rectangle 3"/>
          <p:cNvSpPr>
            <a:spLocks noGrp="1" noChangeArrowheads="1"/>
          </p:cNvSpPr>
          <p:nvPr>
            <p:ph type="body" idx="4294967295"/>
          </p:nvPr>
        </p:nvSpPr>
        <p:spPr>
          <a:xfrm>
            <a:off x="0" y="1463040"/>
            <a:ext cx="12192000" cy="5084064"/>
          </a:xfrm>
        </p:spPr>
        <p:txBody>
          <a:bodyPr>
            <a:normAutofit fontScale="70000" lnSpcReduction="20000"/>
          </a:bodyPr>
          <a:lstStyle/>
          <a:p>
            <a:r>
              <a:rPr lang="cs-CZ" dirty="0" smtClean="0"/>
              <a:t>Největší vliv na úspěšnost: zkušenosti s měřením</a:t>
            </a:r>
            <a:r>
              <a:rPr lang="cs-CZ" dirty="0"/>
              <a:t>, bez ohledu na vzdělání</a:t>
            </a:r>
          </a:p>
          <a:p>
            <a:pPr lvl="1"/>
            <a:r>
              <a:rPr lang="cs-CZ" dirty="0" smtClean="0"/>
              <a:t>Téměř bez zkušeností = téměř jistota neúspěchu na poprvé a na poněkolikáté to jde ztěžka</a:t>
            </a:r>
          </a:p>
          <a:p>
            <a:pPr lvl="1"/>
            <a:r>
              <a:rPr lang="cs-CZ" dirty="0" smtClean="0"/>
              <a:t>Hodně zkušeností = téměř jistota úspěchu napoprvé</a:t>
            </a:r>
          </a:p>
          <a:p>
            <a:pPr lvl="1"/>
            <a:r>
              <a:rPr lang="cs-CZ" dirty="0" smtClean="0"/>
              <a:t>Několik případů, kdy po prvních zcela neúspěšných pokusech delší pauza a pak jednoznačný úspěch – mezitím hodně měřili</a:t>
            </a:r>
          </a:p>
          <a:p>
            <a:pPr lvl="1"/>
            <a:r>
              <a:rPr lang="cs-CZ" dirty="0" smtClean="0"/>
              <a:t>Toto platí i pro nové uchazeče</a:t>
            </a:r>
          </a:p>
          <a:p>
            <a:r>
              <a:rPr lang="cs-CZ" dirty="0" smtClean="0"/>
              <a:t>Určitá kultura měření</a:t>
            </a:r>
          </a:p>
          <a:p>
            <a:pPr lvl="1"/>
            <a:r>
              <a:rPr lang="cs-CZ" dirty="0" smtClean="0"/>
              <a:t>Můžu si dovolit něco měřit nepřesně, ale musím vědět co a do jaké míry (např. u některých vzdáleností chyba měření 1-2 cm nevadí, u některých je kruciální)</a:t>
            </a:r>
          </a:p>
          <a:p>
            <a:r>
              <a:rPr lang="cs-CZ" dirty="0" smtClean="0"/>
              <a:t>Řízení x vykonávání</a:t>
            </a:r>
          </a:p>
          <a:p>
            <a:pPr lvl="1"/>
            <a:r>
              <a:rPr lang="cs-CZ" dirty="0" smtClean="0"/>
              <a:t>Řídící by měl být schopen sestavit metodiku, plně rozumět vzorcům ve vzorovém protokolu, měl by být schopen je vytvořit</a:t>
            </a:r>
          </a:p>
          <a:p>
            <a:pPr lvl="1"/>
            <a:r>
              <a:rPr lang="cs-CZ" dirty="0" smtClean="0"/>
              <a:t>Řídící by se měl vědět nad tím, odkud pochází ty vzorce, co denně používá (nestačí odpovědět, „to mi předal před 15 lety Franta“, bez ohledu na to, jakým byl Franta odborníkem)</a:t>
            </a:r>
          </a:p>
          <a:p>
            <a:pPr lvl="1"/>
            <a:r>
              <a:rPr lang="cs-CZ" dirty="0" smtClean="0"/>
              <a:t>Řídící by měl mít jistotu, že pomůcka, kterou používá, splňuje požadavky na ni, a vědět, o jaké požadavky vlastně jde (jakou čistotu má tenhle hliník, jak to vím, proč je to důležité pro daný test, atp.)</a:t>
            </a:r>
            <a:endParaRPr lang="cs-CZ" dirty="0"/>
          </a:p>
        </p:txBody>
      </p:sp>
    </p:spTree>
    <p:extLst>
      <p:ext uri="{BB962C8B-B14F-4D97-AF65-F5344CB8AC3E}">
        <p14:creationId xmlns:p14="http://schemas.microsoft.com/office/powerpoint/2010/main" val="21743962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Legislativa – vyhláška č. 55/2011 Sb.</a:t>
            </a:r>
          </a:p>
        </p:txBody>
      </p:sp>
      <p:sp>
        <p:nvSpPr>
          <p:cNvPr id="8195" name="Rectangle 3"/>
          <p:cNvSpPr>
            <a:spLocks noGrp="1" noChangeArrowheads="1"/>
          </p:cNvSpPr>
          <p:nvPr>
            <p:ph type="body" idx="4294967295"/>
          </p:nvPr>
        </p:nvSpPr>
        <p:spPr>
          <a:xfrm>
            <a:off x="293914" y="1747157"/>
            <a:ext cx="11674929" cy="4718957"/>
          </a:xfrm>
        </p:spPr>
        <p:txBody>
          <a:bodyPr>
            <a:normAutofit fontScale="77500" lnSpcReduction="20000"/>
          </a:bodyPr>
          <a:lstStyle/>
          <a:p>
            <a:pPr lvl="0"/>
            <a:r>
              <a:rPr lang="cs-CZ" b="1" dirty="0" smtClean="0"/>
              <a:t>Vyhláška o </a:t>
            </a:r>
            <a:r>
              <a:rPr lang="cs-CZ" b="1" dirty="0"/>
              <a:t>činnostech zdravotnických pracovníků a jiných odborných </a:t>
            </a:r>
            <a:r>
              <a:rPr lang="cs-CZ" b="1" dirty="0" smtClean="0"/>
              <a:t>pracovníků</a:t>
            </a:r>
            <a:endParaRPr lang="cs-CZ" dirty="0" smtClean="0"/>
          </a:p>
          <a:p>
            <a:pPr lvl="1"/>
            <a:r>
              <a:rPr lang="cs-CZ" dirty="0" smtClean="0"/>
              <a:t>Popsané činnosti radiologických asistentů, radiologických techniků, radiologických fyziků, sester, biologických techniků a inženýrů, atp.</a:t>
            </a:r>
          </a:p>
          <a:p>
            <a:pPr lvl="0"/>
            <a:r>
              <a:rPr lang="cs-CZ" dirty="0" smtClean="0"/>
              <a:t>Od druhého pololetí 2021 probíhá novelizace této vyhlášky</a:t>
            </a:r>
          </a:p>
          <a:p>
            <a:r>
              <a:rPr lang="cs-CZ" dirty="0" smtClean="0"/>
              <a:t>SÚJB se díky </a:t>
            </a:r>
            <a:r>
              <a:rPr lang="cs-CZ" dirty="0" smtClean="0"/>
              <a:t>PS LO</a:t>
            </a:r>
            <a:r>
              <a:rPr lang="cs-CZ" dirty="0" smtClean="0"/>
              <a:t> </a:t>
            </a:r>
            <a:r>
              <a:rPr lang="cs-CZ" dirty="0" smtClean="0"/>
              <a:t>dostal do připomínkování této vyhlášky, přestože se novela neměla původně týkat žádné z radiologických profesí</a:t>
            </a:r>
          </a:p>
          <a:p>
            <a:r>
              <a:rPr lang="cs-CZ" dirty="0" smtClean="0"/>
              <a:t>Díky PS LO SÚJB zorganizoval tvorbu komplexní meziresortní připomínky této vyhlášky</a:t>
            </a:r>
          </a:p>
          <a:p>
            <a:pPr lvl="1"/>
            <a:r>
              <a:rPr lang="cs-CZ" dirty="0" smtClean="0"/>
              <a:t>Zcela nové znění ustanovení § 7 Radiologický asistent, § 21 Radiologický technik, § 26 Radiologický fyzik, § 63 sestra pro nukleární medicínu, § 131 Klinický radiologický fyzik, § 143 Specialista pro přípravu radiofarmak, § 160 – 163 Odborný radiologický asistent</a:t>
            </a:r>
          </a:p>
          <a:p>
            <a:pPr lvl="1"/>
            <a:r>
              <a:rPr lang="cs-CZ" dirty="0" smtClean="0"/>
              <a:t>+ menší změny dalších ustanovení týkajících se LO</a:t>
            </a:r>
          </a:p>
          <a:p>
            <a:pPr lvl="1"/>
            <a:r>
              <a:rPr lang="cs-CZ" dirty="0" smtClean="0"/>
              <a:t>Připomínka vznikla úzkou spoluprací mezi SÚJB, ČSFM, SRLA, SROBF</a:t>
            </a:r>
          </a:p>
          <a:p>
            <a:r>
              <a:rPr lang="cs-CZ" dirty="0"/>
              <a:t>Probíhá vypořádávání meziresortního připomínkového řízení</a:t>
            </a:r>
          </a:p>
          <a:p>
            <a:pPr lvl="1"/>
            <a:endParaRPr lang="cs-CZ" dirty="0"/>
          </a:p>
        </p:txBody>
      </p:sp>
    </p:spTree>
    <p:extLst>
      <p:ext uri="{BB962C8B-B14F-4D97-AF65-F5344CB8AC3E}">
        <p14:creationId xmlns:p14="http://schemas.microsoft.com/office/powerpoint/2010/main" val="38358959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Legislativa – vyhláška č. 55/2011 Sb.</a:t>
            </a:r>
          </a:p>
        </p:txBody>
      </p:sp>
      <p:sp>
        <p:nvSpPr>
          <p:cNvPr id="8195" name="Rectangle 3"/>
          <p:cNvSpPr>
            <a:spLocks noGrp="1" noChangeArrowheads="1"/>
          </p:cNvSpPr>
          <p:nvPr>
            <p:ph type="body" idx="4294967295"/>
          </p:nvPr>
        </p:nvSpPr>
        <p:spPr>
          <a:xfrm>
            <a:off x="293914" y="1747157"/>
            <a:ext cx="11674929" cy="4718957"/>
          </a:xfrm>
        </p:spPr>
        <p:txBody>
          <a:bodyPr>
            <a:normAutofit fontScale="85000" lnSpcReduction="10000"/>
          </a:bodyPr>
          <a:lstStyle/>
          <a:p>
            <a:r>
              <a:rPr lang="cs-CZ" dirty="0" smtClean="0"/>
              <a:t>Navrhované znění odpovídá realitě na pracovištích, atomové legislativě, zákonu o specifických zdravotních službách, NRS</a:t>
            </a:r>
          </a:p>
          <a:p>
            <a:pPr lvl="0"/>
            <a:r>
              <a:rPr lang="cs-CZ" dirty="0" smtClean="0"/>
              <a:t>Jednoznačné rozdělení kompetencí v rámci různých fází/částí LO</a:t>
            </a:r>
          </a:p>
          <a:p>
            <a:r>
              <a:rPr lang="cs-CZ" dirty="0" smtClean="0"/>
              <a:t>Jednoznačná specifikace, co která profese může dělat samostatně a co pod čím dohledem</a:t>
            </a:r>
          </a:p>
          <a:p>
            <a:r>
              <a:rPr lang="cs-CZ" dirty="0" smtClean="0"/>
              <a:t>Radiologický fyzik může dělat vše, co radiologický technik</a:t>
            </a:r>
          </a:p>
          <a:p>
            <a:r>
              <a:rPr lang="cs-CZ" dirty="0" smtClean="0"/>
              <a:t>U klinického radiologického fyzika došlo k rozdělení činností podle zaměření (RDG, RT, NM) + jsou tam určité průniky, např.:</a:t>
            </a:r>
          </a:p>
          <a:p>
            <a:pPr lvl="1"/>
            <a:r>
              <a:rPr lang="cs-CZ" dirty="0" smtClean="0"/>
              <a:t>certifikovaný kurz pro SG, CT pro KRF v RT a NM</a:t>
            </a:r>
          </a:p>
          <a:p>
            <a:pPr lvl="1"/>
            <a:r>
              <a:rPr lang="cs-CZ" dirty="0" smtClean="0"/>
              <a:t>KRF v RT a NM, kteří získají specializaci po novu tak, že jejich vzdělání obsahuje už i SG a CT, tak mohou dělat KRF na SG a CT</a:t>
            </a:r>
          </a:p>
          <a:p>
            <a:pPr lvl="1"/>
            <a:r>
              <a:rPr lang="cs-CZ" dirty="0" smtClean="0"/>
              <a:t>Starým KRF se nadále umožňuje vykonávání činností v podstatě jako dosud</a:t>
            </a:r>
            <a:endParaRPr lang="cs-CZ" dirty="0"/>
          </a:p>
        </p:txBody>
      </p:sp>
    </p:spTree>
    <p:extLst>
      <p:ext uri="{BB962C8B-B14F-4D97-AF65-F5344CB8AC3E}">
        <p14:creationId xmlns:p14="http://schemas.microsoft.com/office/powerpoint/2010/main" val="723343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Kdo může snímkovat v zubní radiodiagnostice</a:t>
            </a:r>
            <a:endParaRPr lang="cs-CZ" altLang="cs-CZ" sz="3500" dirty="0" smtClean="0"/>
          </a:p>
        </p:txBody>
      </p:sp>
      <p:sp>
        <p:nvSpPr>
          <p:cNvPr id="8195" name="Rectangle 3"/>
          <p:cNvSpPr>
            <a:spLocks noGrp="1" noChangeArrowheads="1"/>
          </p:cNvSpPr>
          <p:nvPr>
            <p:ph type="body" idx="4294967295"/>
          </p:nvPr>
        </p:nvSpPr>
        <p:spPr>
          <a:xfrm>
            <a:off x="0" y="1645921"/>
            <a:ext cx="12192000" cy="4820194"/>
          </a:xfrm>
        </p:spPr>
        <p:txBody>
          <a:bodyPr>
            <a:normAutofit fontScale="77500" lnSpcReduction="20000"/>
          </a:bodyPr>
          <a:lstStyle/>
          <a:p>
            <a:r>
              <a:rPr lang="cs-CZ" dirty="0" smtClean="0"/>
              <a:t>Dle AZ může nakládat se zdrojem radiační pracovník a na pracovišti musí být OZARO (kurz pro registranty)</a:t>
            </a:r>
            <a:endParaRPr lang="cs-CZ" dirty="0" smtClean="0"/>
          </a:p>
          <a:p>
            <a:r>
              <a:rPr lang="cs-CZ" dirty="0" smtClean="0"/>
              <a:t>Kdo může provádět praktickou část lékařského ozáření:</a:t>
            </a:r>
          </a:p>
          <a:p>
            <a:pPr lvl="1"/>
            <a:r>
              <a:rPr lang="cs-CZ" dirty="0" smtClean="0"/>
              <a:t>Lékař</a:t>
            </a:r>
          </a:p>
          <a:p>
            <a:pPr lvl="1"/>
            <a:r>
              <a:rPr lang="cs-CZ" dirty="0" smtClean="0"/>
              <a:t>Nebo ti, jimž to umožňuje vyhláška č. 55/2011 Sb.</a:t>
            </a:r>
            <a:endParaRPr lang="cs-CZ" dirty="0" smtClean="0"/>
          </a:p>
          <a:p>
            <a:pPr lvl="2"/>
            <a:r>
              <a:rPr lang="cs-CZ" dirty="0" smtClean="0"/>
              <a:t>Radiologický asistent – jediný, kdo to má explicitně uvedené</a:t>
            </a:r>
          </a:p>
          <a:p>
            <a:pPr lvl="2"/>
            <a:r>
              <a:rPr lang="cs-CZ" dirty="0"/>
              <a:t>Dentální hygienistka – podle stávajícího znění vyhlášky nemůže. ČSK poslala na MZdr připomínku, aby jim to bylo </a:t>
            </a:r>
            <a:r>
              <a:rPr lang="cs-CZ" dirty="0" smtClean="0"/>
              <a:t>umožněno. Ale pouze praktickou část – tzn. indikaci jí musí schválit lékař!</a:t>
            </a:r>
            <a:endParaRPr lang="cs-CZ" dirty="0"/>
          </a:p>
          <a:p>
            <a:pPr lvl="2"/>
            <a:endParaRPr lang="cs-CZ" dirty="0" smtClean="0"/>
          </a:p>
          <a:p>
            <a:pPr lvl="2"/>
            <a:r>
              <a:rPr lang="cs-CZ" dirty="0" smtClean="0"/>
              <a:t>Všeobecná sestra – pravděpodobně může - dle výkladu MZdr § 4 (3) „</a:t>
            </a:r>
            <a:r>
              <a:rPr lang="cs-CZ" dirty="0"/>
              <a:t>Všeobecná sestra může vykonávat bez odborného dohledu na základě indikace lékaře nebo zubního lékaře činnosti při poskytování preventivní, diagnostické, léčebné, rehabilitační, neodkladné, paliativní a dispenzární péče</a:t>
            </a:r>
            <a:r>
              <a:rPr lang="cs-CZ" dirty="0" smtClean="0"/>
              <a:t>.“</a:t>
            </a:r>
          </a:p>
          <a:p>
            <a:pPr lvl="2"/>
            <a:r>
              <a:rPr lang="cs-CZ" dirty="0" smtClean="0"/>
              <a:t>Praktická sestra </a:t>
            </a:r>
            <a:r>
              <a:rPr lang="cs-CZ" dirty="0"/>
              <a:t>– pravděpodobně může - dle </a:t>
            </a:r>
            <a:r>
              <a:rPr lang="cs-CZ" dirty="0" smtClean="0"/>
              <a:t>výkladu MZdr § 5 (2) „</a:t>
            </a:r>
            <a:r>
              <a:rPr lang="cs-CZ" dirty="0"/>
              <a:t>Praktická sestra může vykonávat bez odborného dohledu na základě indikace lékaře nebo zubního lékaře jednoduché výkony při poskytování zdravotní </a:t>
            </a:r>
            <a:r>
              <a:rPr lang="cs-CZ" dirty="0" smtClean="0"/>
              <a:t>péče“</a:t>
            </a:r>
          </a:p>
          <a:p>
            <a:pPr lvl="2"/>
            <a:r>
              <a:rPr lang="cs-CZ" dirty="0" smtClean="0"/>
              <a:t>Zubní instrumentářka? Pravděpodobně nemůže.</a:t>
            </a:r>
            <a:endParaRPr lang="cs-CZ" dirty="0" smtClean="0"/>
          </a:p>
          <a:p>
            <a:pPr lvl="2"/>
            <a:endParaRPr lang="cs-CZ" dirty="0" smtClean="0"/>
          </a:p>
        </p:txBody>
      </p:sp>
    </p:spTree>
    <p:extLst>
      <p:ext uri="{BB962C8B-B14F-4D97-AF65-F5344CB8AC3E}">
        <p14:creationId xmlns:p14="http://schemas.microsoft.com/office/powerpoint/2010/main" val="18594329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0188" y="958850"/>
            <a:ext cx="10082212" cy="966932"/>
          </a:xfrm>
        </p:spPr>
        <p:txBody>
          <a:bodyPr/>
          <a:lstStyle/>
          <a:p>
            <a:r>
              <a:rPr lang="cs-CZ" altLang="cs-CZ" sz="3500" dirty="0" smtClean="0"/>
              <a:t>Legislativa – vyhláška č. 410/2012 Sb.</a:t>
            </a:r>
          </a:p>
        </p:txBody>
      </p:sp>
      <p:sp>
        <p:nvSpPr>
          <p:cNvPr id="8195" name="Rectangle 3"/>
          <p:cNvSpPr>
            <a:spLocks noGrp="1" noChangeArrowheads="1"/>
          </p:cNvSpPr>
          <p:nvPr>
            <p:ph type="body" idx="4294967295"/>
          </p:nvPr>
        </p:nvSpPr>
        <p:spPr>
          <a:xfrm>
            <a:off x="293914" y="1747157"/>
            <a:ext cx="11674929" cy="4718957"/>
          </a:xfrm>
        </p:spPr>
        <p:txBody>
          <a:bodyPr>
            <a:normAutofit/>
          </a:bodyPr>
          <a:lstStyle/>
          <a:p>
            <a:r>
              <a:rPr lang="cs-CZ" b="1" dirty="0" smtClean="0"/>
              <a:t>Vyhláška o lékařském ozáření</a:t>
            </a:r>
          </a:p>
          <a:p>
            <a:pPr lvl="0"/>
            <a:r>
              <a:rPr lang="cs-CZ" dirty="0" smtClean="0"/>
              <a:t>SÚJB připravuje zcela novou vyhlášku</a:t>
            </a:r>
          </a:p>
          <a:p>
            <a:r>
              <a:rPr lang="cs-CZ" dirty="0" smtClean="0"/>
              <a:t>Bude reflektovat doporučení MZdr k externím klinickým auditům</a:t>
            </a:r>
          </a:p>
          <a:p>
            <a:r>
              <a:rPr lang="cs-CZ" dirty="0" smtClean="0"/>
              <a:t>Vychází z praxe a změn za posledních 10 let</a:t>
            </a:r>
          </a:p>
          <a:p>
            <a:r>
              <a:rPr lang="cs-CZ" dirty="0" smtClean="0"/>
              <a:t>Bude snaha dokončit ji co nejdříve, ideálně letos</a:t>
            </a:r>
            <a:endParaRPr lang="cs-CZ" dirty="0"/>
          </a:p>
        </p:txBody>
      </p:sp>
    </p:spTree>
    <p:extLst>
      <p:ext uri="{BB962C8B-B14F-4D97-AF65-F5344CB8AC3E}">
        <p14:creationId xmlns:p14="http://schemas.microsoft.com/office/powerpoint/2010/main" val="32168173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SÚJB_předloha2">
  <a:themeElements>
    <a:clrScheme name="SÚJB_předloha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ÚJB_předloha2">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ÚJB_předloha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ÚJB_předloha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ÚJB_předloha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ÚJB_předloha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ÚJB_předloha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ÚJB_předloha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ÚJB_předloha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ÚJB_předloha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ÚJB_předloha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ÚJB_předloha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ÚJB_předloha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ÚJB_předloha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lastní návrh">
  <a:themeElements>
    <a:clrScheme name="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lastn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lastn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lastn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lastn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lastn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lastn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lastn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lastn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lastn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lastn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lastn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lastn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5209</TotalTime>
  <Words>1803</Words>
  <Application>Microsoft Office PowerPoint</Application>
  <PresentationFormat>Širokoúhlá obrazovka</PresentationFormat>
  <Paragraphs>133</Paragraphs>
  <Slides>16</Slides>
  <Notes>13</Notes>
  <HiddenSlides>0</HiddenSlides>
  <MMClips>0</MMClips>
  <ScaleCrop>false</ScaleCrop>
  <HeadingPairs>
    <vt:vector size="6" baseType="variant">
      <vt:variant>
        <vt:lpstr>Použitá písma</vt:lpstr>
      </vt:variant>
      <vt:variant>
        <vt:i4>1</vt:i4>
      </vt:variant>
      <vt:variant>
        <vt:lpstr>Motiv</vt:lpstr>
      </vt:variant>
      <vt:variant>
        <vt:i4>2</vt:i4>
      </vt:variant>
      <vt:variant>
        <vt:lpstr>Nadpisy snímků</vt:lpstr>
      </vt:variant>
      <vt:variant>
        <vt:i4>16</vt:i4>
      </vt:variant>
    </vt:vector>
  </HeadingPairs>
  <TitlesOfParts>
    <vt:vector size="19" baseType="lpstr">
      <vt:lpstr>Arial</vt:lpstr>
      <vt:lpstr>SÚJB_předloha2</vt:lpstr>
      <vt:lpstr>Vlastní návrh</vt:lpstr>
      <vt:lpstr>Schůzka se zástupci držitelů povolení v RDG</vt:lpstr>
      <vt:lpstr>Program</vt:lpstr>
      <vt:lpstr>Úvod</vt:lpstr>
      <vt:lpstr>Praktické zkoušky v RDG</vt:lpstr>
      <vt:lpstr>Feedback z praktických zkoušek</vt:lpstr>
      <vt:lpstr>Legislativa – vyhláška č. 55/2011 Sb.</vt:lpstr>
      <vt:lpstr>Legislativa – vyhláška č. 55/2011 Sb.</vt:lpstr>
      <vt:lpstr>Kdo může snímkovat v zubní radiodiagnostice</vt:lpstr>
      <vt:lpstr>Legislativa – vyhláška č. 410/2012 Sb.</vt:lpstr>
      <vt:lpstr>Legislativa – zákon č. 373/2010 Sb.</vt:lpstr>
      <vt:lpstr>Legislativa – atomová legislativa</vt:lpstr>
      <vt:lpstr>Další odborná příprava</vt:lpstr>
      <vt:lpstr>Další odborná příprava</vt:lpstr>
      <vt:lpstr>Chystaná doporučení SÚJB</vt:lpstr>
      <vt:lpstr>Národní radiologické standardy</vt:lpstr>
      <vt:lpstr>Interní klinické audity</vt:lpstr>
    </vt:vector>
  </TitlesOfParts>
  <Company>SÚJB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milan.malik</dc:creator>
  <cp:lastModifiedBy>Papírník Petr</cp:lastModifiedBy>
  <cp:revision>271</cp:revision>
  <cp:lastPrinted>2020-02-20T07:47:41Z</cp:lastPrinted>
  <dcterms:created xsi:type="dcterms:W3CDTF">2012-06-25T10:54:14Z</dcterms:created>
  <dcterms:modified xsi:type="dcterms:W3CDTF">2022-01-19T11:46:33Z</dcterms:modified>
</cp:coreProperties>
</file>