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8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5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35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3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5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1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64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5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25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4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1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9AFE3-0830-470E-95CC-2F2BB5EBB874}" type="datetimeFigureOut">
              <a:rPr lang="cs-CZ" smtClean="0"/>
              <a:t>19.01.2022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DAED-BF61-4E0E-9632-3264053C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92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cr.cz/seznam-poskytovatelu-zarazenych-do-pilotniho-programu-casneho-zachytu-karcinomu-pli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Pilotní program časného záchytu karcinomu plic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Schůzka držitelů povolení v radiodiagnostice, 10.01.2022</a:t>
            </a:r>
          </a:p>
          <a:p>
            <a:r>
              <a:rPr lang="cs-CZ" dirty="0" smtClean="0"/>
              <a:t>Ing. </a:t>
            </a:r>
            <a:r>
              <a:rPr lang="cs-CZ" smtClean="0"/>
              <a:t>Jitka Nožičková, SÚJB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28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52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9801"/>
            <a:ext cx="10515600" cy="52371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 1.1.2022 spuštěn pilotní program časného záchytu karcinomu plic</a:t>
            </a:r>
          </a:p>
          <a:p>
            <a:r>
              <a:rPr lang="cs-CZ" sz="3200" dirty="0" smtClean="0"/>
              <a:t>Seznam poskytovatelů zdravotních služeb zařazených do programu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>
                <a:hlinkClick r:id="rId2"/>
              </a:rPr>
              <a:t>https://www.mzcr.cz/seznam-poskytovatelu-zarazenych-do-pilotniho-programu-casneho-zachytu-karcinomu-plic/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Celkem 13 poskytovatelů, kteří jsou současně KOC </a:t>
            </a:r>
          </a:p>
          <a:p>
            <a:r>
              <a:rPr lang="cs-CZ" sz="3200" dirty="0" smtClean="0"/>
              <a:t>Pravidla: Metodika realizace populačního pilotního programu časného záchytu ca plic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8014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Co předcházelo 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5088392"/>
          </a:xfrm>
        </p:spPr>
        <p:txBody>
          <a:bodyPr>
            <a:normAutofit/>
          </a:bodyPr>
          <a:lstStyle/>
          <a:p>
            <a:r>
              <a:rPr lang="cs-CZ" dirty="0" smtClean="0"/>
              <a:t>Příprava cca 2019 (MZ ČR, ÚZIS, …)</a:t>
            </a:r>
          </a:p>
          <a:p>
            <a:r>
              <a:rPr lang="cs-CZ" dirty="0" smtClean="0"/>
              <a:t>Dokumenty (vše </a:t>
            </a:r>
            <a:r>
              <a:rPr lang="cs-CZ" dirty="0" smtClean="0">
                <a:hlinkClick r:id="rId2"/>
              </a:rPr>
              <a:t>www.mzcr.cz</a:t>
            </a:r>
            <a:r>
              <a:rPr lang="cs-CZ" dirty="0" smtClean="0"/>
              <a:t> 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 smtClean="0"/>
              <a:t> Optimalizační studie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/>
              <a:t> </a:t>
            </a:r>
            <a:r>
              <a:rPr lang="cs-CZ" sz="2800" dirty="0" smtClean="0"/>
              <a:t>Metodika </a:t>
            </a:r>
            <a:r>
              <a:rPr lang="cs-CZ" sz="2800" dirty="0" smtClean="0"/>
              <a:t>realizace ……</a:t>
            </a:r>
            <a:endParaRPr lang="cs-CZ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 smtClean="0"/>
              <a:t>Národní radiologický standard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 smtClean="0"/>
              <a:t>15.7.2021 Podmínky akreditace CT pracovišť pro populační pilotní program …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 smtClean="0"/>
              <a:t>Výzva pro podání žádostí</a:t>
            </a:r>
          </a:p>
          <a:p>
            <a:pPr marL="457200" lvl="1" indent="0">
              <a:buNone/>
            </a:pPr>
            <a:endParaRPr lang="cs-CZ" sz="2800" dirty="0" smtClean="0"/>
          </a:p>
          <a:p>
            <a:r>
              <a:rPr lang="cs-CZ" dirty="0" smtClean="0"/>
              <a:t>Kontroly SÚJB - zaměření na splnění podmínek akreditace v gesci SÚJB</a:t>
            </a:r>
          </a:p>
          <a:p>
            <a:r>
              <a:rPr lang="cs-CZ" dirty="0" smtClean="0"/>
              <a:t>Výsledek – doporučení k akreditaci</a:t>
            </a:r>
          </a:p>
          <a:p>
            <a:pPr marL="457200" lvl="1" indent="0">
              <a:buNone/>
            </a:pPr>
            <a:endParaRPr lang="cs-CZ" sz="2800" dirty="0"/>
          </a:p>
        </p:txBody>
      </p:sp>
      <p:sp>
        <p:nvSpPr>
          <p:cNvPr id="4" name="Šipka dolů 3"/>
          <p:cNvSpPr/>
          <p:nvPr/>
        </p:nvSpPr>
        <p:spPr>
          <a:xfrm>
            <a:off x="4860471" y="4896758"/>
            <a:ext cx="484632" cy="551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2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akreditační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Pracoviště nejsou rovnoměrně plošně </a:t>
            </a:r>
            <a:r>
              <a:rPr lang="cs-CZ" dirty="0" smtClean="0"/>
              <a:t>rozmístěna, nezahrnuje všechna KOC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smtClean="0"/>
              <a:t>změna </a:t>
            </a:r>
            <a:r>
              <a:rPr lang="cs-CZ" dirty="0" smtClean="0"/>
              <a:t>podmínek akreditace</a:t>
            </a:r>
          </a:p>
          <a:p>
            <a:pPr marL="0" indent="0">
              <a:buNone/>
            </a:pPr>
            <a:r>
              <a:rPr lang="cs-CZ" dirty="0" smtClean="0"/>
              <a:t>Zařazení:</a:t>
            </a:r>
            <a:r>
              <a:rPr lang="cs-CZ" i="1" dirty="0" smtClean="0"/>
              <a:t> „…pracoviště </a:t>
            </a:r>
            <a:r>
              <a:rPr lang="cs-CZ" i="1" dirty="0"/>
              <a:t>z regionálního hlediska potřebné, které prokazatelným způsobem deklaruje spolupráci s </a:t>
            </a:r>
            <a:r>
              <a:rPr lang="cs-CZ" i="1" dirty="0" smtClean="0"/>
              <a:t>KOC…“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Nyní probíhá: změna Metodiky, NRS</a:t>
            </a:r>
          </a:p>
          <a:p>
            <a:pPr marL="0" indent="0">
              <a:buNone/>
            </a:pPr>
            <a:r>
              <a:rPr lang="cs-CZ" dirty="0" smtClean="0"/>
              <a:t>Bude následovat 2. výzva pro podání žádostí (cca začátek února 2022)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911600" y="2555478"/>
            <a:ext cx="484632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899916" y="4656930"/>
            <a:ext cx="484632" cy="448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12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625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177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Motiv Office</vt:lpstr>
      <vt:lpstr>Pilotní program časného záchytu karcinomu plic</vt:lpstr>
      <vt:lpstr>Prezentace aplikace PowerPoint</vt:lpstr>
      <vt:lpstr>Co předcházelo ?</vt:lpstr>
      <vt:lpstr>Rozhodnutí akreditační komise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Nožičková Jitka</dc:creator>
  <cp:lastModifiedBy>Nožičková Jitka</cp:lastModifiedBy>
  <cp:revision>7</cp:revision>
  <dcterms:created xsi:type="dcterms:W3CDTF">2022-01-18T19:39:40Z</dcterms:created>
  <dcterms:modified xsi:type="dcterms:W3CDTF">2022-01-19T06:37:05Z</dcterms:modified>
</cp:coreProperties>
</file>