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2F563-1297-490C-9471-51E90E8DFF9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BA43E3-5315-44B4-84D8-046EF0C392AC}">
      <dgm:prSet phldrT="[Text]" custT="1"/>
      <dgm:spPr/>
      <dgm:t>
        <a:bodyPr/>
        <a:lstStyle/>
        <a:p>
          <a:r>
            <a:rPr lang="cs-CZ" sz="800" dirty="0"/>
            <a:t>INSTALACE</a:t>
          </a:r>
        </a:p>
        <a:p>
          <a:r>
            <a:rPr lang="cs-CZ" sz="800" dirty="0"/>
            <a:t>a</a:t>
          </a:r>
        </a:p>
        <a:p>
          <a:r>
            <a:rPr lang="cs-CZ" sz="800" dirty="0"/>
            <a:t>PROVEDENÍ PRVOTNÍCH TESTŮ - ATP</a:t>
          </a:r>
        </a:p>
      </dgm:t>
    </dgm:pt>
    <dgm:pt modelId="{5DCABA04-0C73-4017-989C-08BF45C0A313}" type="parTrans" cxnId="{CBC86888-5B88-4149-AF7B-60855AD6D8D2}">
      <dgm:prSet/>
      <dgm:spPr/>
      <dgm:t>
        <a:bodyPr/>
        <a:lstStyle/>
        <a:p>
          <a:endParaRPr lang="cs-CZ"/>
        </a:p>
      </dgm:t>
    </dgm:pt>
    <dgm:pt modelId="{5C5B2E23-9ED2-4C42-ACE6-F61D6243442A}" type="sibTrans" cxnId="{CBC86888-5B88-4149-AF7B-60855AD6D8D2}">
      <dgm:prSet/>
      <dgm:spPr/>
      <dgm:t>
        <a:bodyPr/>
        <a:lstStyle/>
        <a:p>
          <a:endParaRPr lang="cs-CZ"/>
        </a:p>
      </dgm:t>
    </dgm:pt>
    <dgm:pt modelId="{873859A8-3F2F-404B-84C9-2126966C2A12}">
      <dgm:prSet phldrT="[Text]" custT="1"/>
      <dgm:spPr/>
      <dgm:t>
        <a:bodyPr/>
        <a:lstStyle/>
        <a:p>
          <a:r>
            <a:rPr lang="cs-CZ" sz="1100" dirty="0"/>
            <a:t>PŘEJÍMACÍ ZKOUŠKA 1. ČÁST</a:t>
          </a:r>
        </a:p>
      </dgm:t>
    </dgm:pt>
    <dgm:pt modelId="{C996D6CD-EFB8-416C-8351-52CDE8975234}" type="parTrans" cxnId="{CD5EAB63-883A-492C-9F82-861AA9325A01}">
      <dgm:prSet/>
      <dgm:spPr/>
      <dgm:t>
        <a:bodyPr/>
        <a:lstStyle/>
        <a:p>
          <a:endParaRPr lang="cs-CZ"/>
        </a:p>
      </dgm:t>
    </dgm:pt>
    <dgm:pt modelId="{C6FE593D-D149-489E-83E2-0C83BA4FD2D5}" type="sibTrans" cxnId="{CD5EAB63-883A-492C-9F82-861AA9325A01}">
      <dgm:prSet/>
      <dgm:spPr/>
      <dgm:t>
        <a:bodyPr/>
        <a:lstStyle/>
        <a:p>
          <a:endParaRPr lang="cs-CZ"/>
        </a:p>
      </dgm:t>
    </dgm:pt>
    <dgm:pt modelId="{6F98D958-A292-4F0A-B016-2F74856813B4}">
      <dgm:prSet phldrT="[Text]"/>
      <dgm:spPr/>
      <dgm:t>
        <a:bodyPr/>
        <a:lstStyle/>
        <a:p>
          <a:r>
            <a:rPr lang="cs-CZ" dirty="0"/>
            <a:t>UVÁDĚNÍ DO PROVOZU OVĚŘOVÁNÍ DAT A NABÍRÁNÍ DAT DO TPS</a:t>
          </a:r>
        </a:p>
      </dgm:t>
    </dgm:pt>
    <dgm:pt modelId="{6D969E9B-A002-440D-86D4-0F98DD74933F}" type="parTrans" cxnId="{3FFD20B1-8F02-4276-818E-B8E0EF327689}">
      <dgm:prSet/>
      <dgm:spPr/>
      <dgm:t>
        <a:bodyPr/>
        <a:lstStyle/>
        <a:p>
          <a:endParaRPr lang="cs-CZ"/>
        </a:p>
      </dgm:t>
    </dgm:pt>
    <dgm:pt modelId="{F921DF07-7878-443C-8C71-92543D3FA9A6}" type="sibTrans" cxnId="{3FFD20B1-8F02-4276-818E-B8E0EF327689}">
      <dgm:prSet/>
      <dgm:spPr/>
      <dgm:t>
        <a:bodyPr/>
        <a:lstStyle/>
        <a:p>
          <a:endParaRPr lang="cs-CZ"/>
        </a:p>
      </dgm:t>
    </dgm:pt>
    <dgm:pt modelId="{76F08601-784E-4354-8298-942893B0093D}" type="pres">
      <dgm:prSet presAssocID="{7392F563-1297-490C-9471-51E90E8DFF96}" presName="Name0" presStyleCnt="0">
        <dgm:presLayoutVars>
          <dgm:dir/>
          <dgm:animLvl val="lvl"/>
          <dgm:resizeHandles val="exact"/>
        </dgm:presLayoutVars>
      </dgm:prSet>
      <dgm:spPr/>
    </dgm:pt>
    <dgm:pt modelId="{863FC8BE-8C03-44EA-8D9E-E5B292FB969F}" type="pres">
      <dgm:prSet presAssocID="{8BBA43E3-5315-44B4-84D8-046EF0C392AC}" presName="parTxOnly" presStyleLbl="node1" presStyleIdx="0" presStyleCnt="3" custScaleY="1260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9E19A0-49FF-4173-8A10-8E8B6B93A40D}" type="pres">
      <dgm:prSet presAssocID="{5C5B2E23-9ED2-4C42-ACE6-F61D6243442A}" presName="parTxOnlySpace" presStyleCnt="0"/>
      <dgm:spPr/>
    </dgm:pt>
    <dgm:pt modelId="{F24B21F9-FF39-4190-A8FF-2AB8094D2160}" type="pres">
      <dgm:prSet presAssocID="{873859A8-3F2F-404B-84C9-2126966C2A12}" presName="parTxOnly" presStyleLbl="node1" presStyleIdx="1" presStyleCnt="3" custScaleY="1260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F525D0-20B4-459D-9B97-48EB60CAC433}" type="pres">
      <dgm:prSet presAssocID="{C6FE593D-D149-489E-83E2-0C83BA4FD2D5}" presName="parTxOnlySpace" presStyleCnt="0"/>
      <dgm:spPr/>
    </dgm:pt>
    <dgm:pt modelId="{42FBC3BD-0E91-44A6-BB3C-454F6D580749}" type="pres">
      <dgm:prSet presAssocID="{6F98D958-A292-4F0A-B016-2F74856813B4}" presName="parTxOnly" presStyleLbl="node1" presStyleIdx="2" presStyleCnt="3" custScaleY="128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B52572-F9A8-4090-A292-4C0AB57A6CF5}" type="presOf" srcId="{7392F563-1297-490C-9471-51E90E8DFF96}" destId="{76F08601-784E-4354-8298-942893B0093D}" srcOrd="0" destOrd="0" presId="urn:microsoft.com/office/officeart/2005/8/layout/chevron1"/>
    <dgm:cxn modelId="{3FFD20B1-8F02-4276-818E-B8E0EF327689}" srcId="{7392F563-1297-490C-9471-51E90E8DFF96}" destId="{6F98D958-A292-4F0A-B016-2F74856813B4}" srcOrd="2" destOrd="0" parTransId="{6D969E9B-A002-440D-86D4-0F98DD74933F}" sibTransId="{F921DF07-7878-443C-8C71-92543D3FA9A6}"/>
    <dgm:cxn modelId="{CBC86888-5B88-4149-AF7B-60855AD6D8D2}" srcId="{7392F563-1297-490C-9471-51E90E8DFF96}" destId="{8BBA43E3-5315-44B4-84D8-046EF0C392AC}" srcOrd="0" destOrd="0" parTransId="{5DCABA04-0C73-4017-989C-08BF45C0A313}" sibTransId="{5C5B2E23-9ED2-4C42-ACE6-F61D6243442A}"/>
    <dgm:cxn modelId="{CD5EAB63-883A-492C-9F82-861AA9325A01}" srcId="{7392F563-1297-490C-9471-51E90E8DFF96}" destId="{873859A8-3F2F-404B-84C9-2126966C2A12}" srcOrd="1" destOrd="0" parTransId="{C996D6CD-EFB8-416C-8351-52CDE8975234}" sibTransId="{C6FE593D-D149-489E-83E2-0C83BA4FD2D5}"/>
    <dgm:cxn modelId="{084E0499-CFFF-4C8C-9F14-2481AD727422}" type="presOf" srcId="{873859A8-3F2F-404B-84C9-2126966C2A12}" destId="{F24B21F9-FF39-4190-A8FF-2AB8094D2160}" srcOrd="0" destOrd="0" presId="urn:microsoft.com/office/officeart/2005/8/layout/chevron1"/>
    <dgm:cxn modelId="{D88AE88C-8EC2-489A-AE4F-5ACADEF767A7}" type="presOf" srcId="{6F98D958-A292-4F0A-B016-2F74856813B4}" destId="{42FBC3BD-0E91-44A6-BB3C-454F6D580749}" srcOrd="0" destOrd="0" presId="urn:microsoft.com/office/officeart/2005/8/layout/chevron1"/>
    <dgm:cxn modelId="{64479497-749E-4785-BE90-CD1593AD5784}" type="presOf" srcId="{8BBA43E3-5315-44B4-84D8-046EF0C392AC}" destId="{863FC8BE-8C03-44EA-8D9E-E5B292FB969F}" srcOrd="0" destOrd="0" presId="urn:microsoft.com/office/officeart/2005/8/layout/chevron1"/>
    <dgm:cxn modelId="{256E4837-34CA-42AD-9C53-96B6F7561AD0}" type="presParOf" srcId="{76F08601-784E-4354-8298-942893B0093D}" destId="{863FC8BE-8C03-44EA-8D9E-E5B292FB969F}" srcOrd="0" destOrd="0" presId="urn:microsoft.com/office/officeart/2005/8/layout/chevron1"/>
    <dgm:cxn modelId="{F00AC6D0-0648-42D0-9157-089DAC39E6E5}" type="presParOf" srcId="{76F08601-784E-4354-8298-942893B0093D}" destId="{029E19A0-49FF-4173-8A10-8E8B6B93A40D}" srcOrd="1" destOrd="0" presId="urn:microsoft.com/office/officeart/2005/8/layout/chevron1"/>
    <dgm:cxn modelId="{F396ED01-380A-4B25-B767-D80F4055FC28}" type="presParOf" srcId="{76F08601-784E-4354-8298-942893B0093D}" destId="{F24B21F9-FF39-4190-A8FF-2AB8094D2160}" srcOrd="2" destOrd="0" presId="urn:microsoft.com/office/officeart/2005/8/layout/chevron1"/>
    <dgm:cxn modelId="{41567522-B55C-417E-BB7D-EF1B7467A1BC}" type="presParOf" srcId="{76F08601-784E-4354-8298-942893B0093D}" destId="{00F525D0-20B4-459D-9B97-48EB60CAC433}" srcOrd="3" destOrd="0" presId="urn:microsoft.com/office/officeart/2005/8/layout/chevron1"/>
    <dgm:cxn modelId="{A116288F-CDA7-4D42-BA25-02CD1B7D6D5B}" type="presParOf" srcId="{76F08601-784E-4354-8298-942893B0093D}" destId="{42FBC3BD-0E91-44A6-BB3C-454F6D58074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D2541-8292-48A4-A962-7DA79D28DD0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957B6F1-D8CF-4474-9F2E-A9B635DD394E}">
      <dgm:prSet phldrT="[Text]"/>
      <dgm:spPr/>
      <dgm:t>
        <a:bodyPr/>
        <a:lstStyle/>
        <a:p>
          <a:r>
            <a:rPr lang="cs-CZ" dirty="0"/>
            <a:t>PŘEJÍMACÍ ZKOUŠKA 2. ČÁST</a:t>
          </a:r>
        </a:p>
      </dgm:t>
    </dgm:pt>
    <dgm:pt modelId="{FA0F8623-C382-4B0C-A50F-FA47A2A8C348}" type="parTrans" cxnId="{46B1077C-62FC-42A7-AB7A-4F007F9EB1F9}">
      <dgm:prSet/>
      <dgm:spPr/>
      <dgm:t>
        <a:bodyPr/>
        <a:lstStyle/>
        <a:p>
          <a:endParaRPr lang="cs-CZ"/>
        </a:p>
      </dgm:t>
    </dgm:pt>
    <dgm:pt modelId="{EBCACBBE-58C8-4AF3-81C9-03466EF983A0}" type="sibTrans" cxnId="{46B1077C-62FC-42A7-AB7A-4F007F9EB1F9}">
      <dgm:prSet/>
      <dgm:spPr/>
      <dgm:t>
        <a:bodyPr/>
        <a:lstStyle/>
        <a:p>
          <a:endParaRPr lang="cs-CZ"/>
        </a:p>
      </dgm:t>
    </dgm:pt>
    <dgm:pt modelId="{79844CDE-01B6-4A95-9A39-C3C91B83AD23}">
      <dgm:prSet phldrT="[Text]"/>
      <dgm:spPr/>
      <dgm:t>
        <a:bodyPr/>
        <a:lstStyle/>
        <a:p>
          <a:r>
            <a:rPr lang="cs-CZ" dirty="0"/>
            <a:t>AUDIT SÚRO PŘED KLINICKÝM PROVOZEM</a:t>
          </a:r>
        </a:p>
      </dgm:t>
    </dgm:pt>
    <dgm:pt modelId="{470DF8D1-DAAA-43E6-836D-B874D99EB0F7}" type="parTrans" cxnId="{CA938EF7-7009-4619-8845-D91F5F86092A}">
      <dgm:prSet/>
      <dgm:spPr/>
      <dgm:t>
        <a:bodyPr/>
        <a:lstStyle/>
        <a:p>
          <a:endParaRPr lang="cs-CZ"/>
        </a:p>
      </dgm:t>
    </dgm:pt>
    <dgm:pt modelId="{8F755CBA-29EA-4DF4-9998-2EC050AC7127}" type="sibTrans" cxnId="{CA938EF7-7009-4619-8845-D91F5F86092A}">
      <dgm:prSet/>
      <dgm:spPr/>
      <dgm:t>
        <a:bodyPr/>
        <a:lstStyle/>
        <a:p>
          <a:endParaRPr lang="cs-CZ"/>
        </a:p>
      </dgm:t>
    </dgm:pt>
    <dgm:pt modelId="{C461936F-FC2C-45C3-9B78-AD03DEC63E85}">
      <dgm:prSet phldrT="[Text]"/>
      <dgm:spPr/>
      <dgm:t>
        <a:bodyPr/>
        <a:lstStyle/>
        <a:p>
          <a:r>
            <a:rPr lang="cs-CZ"/>
            <a:t>POUŽÍVÁNÍ ZIZ</a:t>
          </a:r>
        </a:p>
      </dgm:t>
    </dgm:pt>
    <dgm:pt modelId="{379F9C72-A4C5-43F3-AF93-70A12E82CA2A}" type="parTrans" cxnId="{B1C4A39A-A5AF-4720-B7E4-81A62474AA62}">
      <dgm:prSet/>
      <dgm:spPr/>
      <dgm:t>
        <a:bodyPr/>
        <a:lstStyle/>
        <a:p>
          <a:endParaRPr lang="cs-CZ"/>
        </a:p>
      </dgm:t>
    </dgm:pt>
    <dgm:pt modelId="{31FC72B9-82E0-4649-B7E6-65FFA1E90B93}" type="sibTrans" cxnId="{B1C4A39A-A5AF-4720-B7E4-81A62474AA62}">
      <dgm:prSet/>
      <dgm:spPr/>
      <dgm:t>
        <a:bodyPr/>
        <a:lstStyle/>
        <a:p>
          <a:endParaRPr lang="cs-CZ"/>
        </a:p>
      </dgm:t>
    </dgm:pt>
    <dgm:pt modelId="{07BC23EC-F5AE-43B3-820B-472417769BF3}" type="pres">
      <dgm:prSet presAssocID="{4A9D2541-8292-48A4-A962-7DA79D28DD0B}" presName="Name0" presStyleCnt="0">
        <dgm:presLayoutVars>
          <dgm:dir/>
          <dgm:animLvl val="lvl"/>
          <dgm:resizeHandles val="exact"/>
        </dgm:presLayoutVars>
      </dgm:prSet>
      <dgm:spPr/>
    </dgm:pt>
    <dgm:pt modelId="{3A9824B3-B021-40C3-AB1D-8D03E1BA6E2E}" type="pres">
      <dgm:prSet presAssocID="{C957B6F1-D8CF-4474-9F2E-A9B635DD394E}" presName="parTxOnly" presStyleLbl="node1" presStyleIdx="0" presStyleCnt="3" custScaleY="128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A9CC9-4B18-475A-840B-C4ECE7A3F94F}" type="pres">
      <dgm:prSet presAssocID="{EBCACBBE-58C8-4AF3-81C9-03466EF983A0}" presName="parTxOnlySpace" presStyleCnt="0"/>
      <dgm:spPr/>
    </dgm:pt>
    <dgm:pt modelId="{0E9A14FC-2D7A-4F6A-87B5-CC1F08BB8F5F}" type="pres">
      <dgm:prSet presAssocID="{79844CDE-01B6-4A95-9A39-C3C91B83AD23}" presName="parTxOnly" presStyleLbl="node1" presStyleIdx="1" presStyleCnt="3" custScaleY="123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DC28EA-E6A8-44E5-8D71-7D4E740489A4}" type="pres">
      <dgm:prSet presAssocID="{8F755CBA-29EA-4DF4-9998-2EC050AC7127}" presName="parTxOnlySpace" presStyleCnt="0"/>
      <dgm:spPr/>
    </dgm:pt>
    <dgm:pt modelId="{E5646B28-3547-4B0B-A671-D4E50768CCF5}" type="pres">
      <dgm:prSet presAssocID="{C461936F-FC2C-45C3-9B78-AD03DEC63E85}" presName="parTxOnly" presStyleLbl="node1" presStyleIdx="2" presStyleCnt="3" custScaleY="1260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59AC3A-7CBD-44E1-B83A-A37CC37FB9F6}" type="presOf" srcId="{4A9D2541-8292-48A4-A962-7DA79D28DD0B}" destId="{07BC23EC-F5AE-43B3-820B-472417769BF3}" srcOrd="0" destOrd="0" presId="urn:microsoft.com/office/officeart/2005/8/layout/chevron1"/>
    <dgm:cxn modelId="{46B1077C-62FC-42A7-AB7A-4F007F9EB1F9}" srcId="{4A9D2541-8292-48A4-A962-7DA79D28DD0B}" destId="{C957B6F1-D8CF-4474-9F2E-A9B635DD394E}" srcOrd="0" destOrd="0" parTransId="{FA0F8623-C382-4B0C-A50F-FA47A2A8C348}" sibTransId="{EBCACBBE-58C8-4AF3-81C9-03466EF983A0}"/>
    <dgm:cxn modelId="{CA938EF7-7009-4619-8845-D91F5F86092A}" srcId="{4A9D2541-8292-48A4-A962-7DA79D28DD0B}" destId="{79844CDE-01B6-4A95-9A39-C3C91B83AD23}" srcOrd="1" destOrd="0" parTransId="{470DF8D1-DAAA-43E6-836D-B874D99EB0F7}" sibTransId="{8F755CBA-29EA-4DF4-9998-2EC050AC7127}"/>
    <dgm:cxn modelId="{7E24092A-E857-4AA5-AF69-85922B77DDD5}" type="presOf" srcId="{C461936F-FC2C-45C3-9B78-AD03DEC63E85}" destId="{E5646B28-3547-4B0B-A671-D4E50768CCF5}" srcOrd="0" destOrd="0" presId="urn:microsoft.com/office/officeart/2005/8/layout/chevron1"/>
    <dgm:cxn modelId="{A41B5CDE-270D-4F52-8936-E65A12EAD7F0}" type="presOf" srcId="{C957B6F1-D8CF-4474-9F2E-A9B635DD394E}" destId="{3A9824B3-B021-40C3-AB1D-8D03E1BA6E2E}" srcOrd="0" destOrd="0" presId="urn:microsoft.com/office/officeart/2005/8/layout/chevron1"/>
    <dgm:cxn modelId="{B1C4A39A-A5AF-4720-B7E4-81A62474AA62}" srcId="{4A9D2541-8292-48A4-A962-7DA79D28DD0B}" destId="{C461936F-FC2C-45C3-9B78-AD03DEC63E85}" srcOrd="2" destOrd="0" parTransId="{379F9C72-A4C5-43F3-AF93-70A12E82CA2A}" sibTransId="{31FC72B9-82E0-4649-B7E6-65FFA1E90B93}"/>
    <dgm:cxn modelId="{4C77711E-CA75-47AF-BFE8-5F4B8488DFA4}" type="presOf" srcId="{79844CDE-01B6-4A95-9A39-C3C91B83AD23}" destId="{0E9A14FC-2D7A-4F6A-87B5-CC1F08BB8F5F}" srcOrd="0" destOrd="0" presId="urn:microsoft.com/office/officeart/2005/8/layout/chevron1"/>
    <dgm:cxn modelId="{B49D07B9-CB6A-4D33-AE2D-402E2DBEE387}" type="presParOf" srcId="{07BC23EC-F5AE-43B3-820B-472417769BF3}" destId="{3A9824B3-B021-40C3-AB1D-8D03E1BA6E2E}" srcOrd="0" destOrd="0" presId="urn:microsoft.com/office/officeart/2005/8/layout/chevron1"/>
    <dgm:cxn modelId="{54646F53-97D8-4897-B8B7-0578B954290F}" type="presParOf" srcId="{07BC23EC-F5AE-43B3-820B-472417769BF3}" destId="{4F7A9CC9-4B18-475A-840B-C4ECE7A3F94F}" srcOrd="1" destOrd="0" presId="urn:microsoft.com/office/officeart/2005/8/layout/chevron1"/>
    <dgm:cxn modelId="{B7481E20-5DAF-4D18-BC30-3A61DF7433BF}" type="presParOf" srcId="{07BC23EC-F5AE-43B3-820B-472417769BF3}" destId="{0E9A14FC-2D7A-4F6A-87B5-CC1F08BB8F5F}" srcOrd="2" destOrd="0" presId="urn:microsoft.com/office/officeart/2005/8/layout/chevron1"/>
    <dgm:cxn modelId="{447185C8-EBA2-4ED6-AF4F-98AF4800F6FF}" type="presParOf" srcId="{07BC23EC-F5AE-43B3-820B-472417769BF3}" destId="{AADC28EA-E6A8-44E5-8D71-7D4E740489A4}" srcOrd="3" destOrd="0" presId="urn:microsoft.com/office/officeart/2005/8/layout/chevron1"/>
    <dgm:cxn modelId="{D9CA965E-7C67-44F8-B94D-1E42C1742547}" type="presParOf" srcId="{07BC23EC-F5AE-43B3-820B-472417769BF3}" destId="{E5646B28-3547-4B0B-A671-D4E50768CCF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FC8BE-8C03-44EA-8D9E-E5B292FB969F}">
      <dsp:nvSpPr>
        <dsp:cNvPr id="0" name=""/>
        <dsp:cNvSpPr/>
      </dsp:nvSpPr>
      <dsp:spPr>
        <a:xfrm>
          <a:off x="1339" y="960080"/>
          <a:ext cx="1631900" cy="8230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/>
            <a:t>INSTALACE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/>
            <a:t>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/>
            <a:t>PROVEDENÍ PRVOTNÍCH TESTŮ - ATP</a:t>
          </a:r>
        </a:p>
      </dsp:txBody>
      <dsp:txXfrm>
        <a:off x="412859" y="960080"/>
        <a:ext cx="808861" cy="823039"/>
      </dsp:txXfrm>
    </dsp:sp>
    <dsp:sp modelId="{F24B21F9-FF39-4190-A8FF-2AB8094D2160}">
      <dsp:nvSpPr>
        <dsp:cNvPr id="0" name=""/>
        <dsp:cNvSpPr/>
      </dsp:nvSpPr>
      <dsp:spPr>
        <a:xfrm>
          <a:off x="1470049" y="960080"/>
          <a:ext cx="1631900" cy="8230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PŘEJÍMACÍ ZKOUŠKA 1. ČÁST</a:t>
          </a:r>
        </a:p>
      </dsp:txBody>
      <dsp:txXfrm>
        <a:off x="1881569" y="960080"/>
        <a:ext cx="808861" cy="823039"/>
      </dsp:txXfrm>
    </dsp:sp>
    <dsp:sp modelId="{42FBC3BD-0E91-44A6-BB3C-454F6D580749}">
      <dsp:nvSpPr>
        <dsp:cNvPr id="0" name=""/>
        <dsp:cNvSpPr/>
      </dsp:nvSpPr>
      <dsp:spPr>
        <a:xfrm>
          <a:off x="2938760" y="951372"/>
          <a:ext cx="1631900" cy="8404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UVÁDĚNÍ DO PROVOZU OVĚŘOVÁNÍ DAT A NABÍRÁNÍ DAT DO TPS</a:t>
          </a:r>
        </a:p>
      </dsp:txBody>
      <dsp:txXfrm>
        <a:off x="3358987" y="951372"/>
        <a:ext cx="791446" cy="840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824B3-B021-40C3-AB1D-8D03E1BA6E2E}">
      <dsp:nvSpPr>
        <dsp:cNvPr id="0" name=""/>
        <dsp:cNvSpPr/>
      </dsp:nvSpPr>
      <dsp:spPr>
        <a:xfrm>
          <a:off x="1339" y="816681"/>
          <a:ext cx="1631900" cy="8404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PŘEJÍMACÍ ZKOUŠKA 2. ČÁST</a:t>
          </a:r>
        </a:p>
      </dsp:txBody>
      <dsp:txXfrm>
        <a:off x="421566" y="816681"/>
        <a:ext cx="791446" cy="840454"/>
      </dsp:txXfrm>
    </dsp:sp>
    <dsp:sp modelId="{0E9A14FC-2D7A-4F6A-87B5-CC1F08BB8F5F}">
      <dsp:nvSpPr>
        <dsp:cNvPr id="0" name=""/>
        <dsp:cNvSpPr/>
      </dsp:nvSpPr>
      <dsp:spPr>
        <a:xfrm>
          <a:off x="1470049" y="834097"/>
          <a:ext cx="1631900" cy="805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AUDIT SÚRO PŘED KLINICKÝM PROVOZEM</a:t>
          </a:r>
        </a:p>
      </dsp:txBody>
      <dsp:txXfrm>
        <a:off x="1872861" y="834097"/>
        <a:ext cx="826277" cy="805623"/>
      </dsp:txXfrm>
    </dsp:sp>
    <dsp:sp modelId="{E5646B28-3547-4B0B-A671-D4E50768CCF5}">
      <dsp:nvSpPr>
        <dsp:cNvPr id="0" name=""/>
        <dsp:cNvSpPr/>
      </dsp:nvSpPr>
      <dsp:spPr>
        <a:xfrm>
          <a:off x="2938760" y="825389"/>
          <a:ext cx="1631900" cy="8230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POUŽÍVÁNÍ ZIZ</a:t>
          </a:r>
        </a:p>
      </dsp:txBody>
      <dsp:txXfrm>
        <a:off x="3350280" y="825389"/>
        <a:ext cx="808861" cy="823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717D18-9695-4F65-A56A-0AFAF103C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263313-29B5-4C9F-A469-46D985F41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A6412-D66E-447A-895E-71C2B49C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DA19C-C514-49F6-97EF-21E17748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14528-AF15-4C51-84DA-ECD0A3D1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2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BAEA3-1E90-4BA5-92C1-B0C684A6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3F2D54-5813-490C-BBCB-1BD35985F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AC19CA-155D-4ABC-B258-0C5497FCC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40E2FD-B992-4480-ABA4-485C387A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217A2B-E4A8-483A-B6DA-C714A62A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5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B10723-C708-4C33-A275-C2A6B6D3B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A73EC1-6F94-4376-A191-30BF6E841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068E7D-9E07-48D0-8BF3-89482D22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177F86-8CFA-42E7-AA07-9C6D6476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35F898-0878-4AAC-B538-86DD8DA9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55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CCB88-DC90-4F9C-8FC4-75015E77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97F424-B23A-45E0-86D3-30CC0150B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A61404-B619-4AFE-8096-C035049D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5927CF-F399-45CD-94D5-7BEDF69DB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7FC1EC-C41A-4596-814D-5A7F3B62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8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BBBD5-B4FF-478B-AA0A-63EC72658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5DF359-797A-4A9D-B325-48AF72EA6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114901-E5F9-4568-A12D-3178E123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9AA48-0EDB-4F08-AFB1-97EFFB92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D7373-09E2-417C-A1BE-0A0DE998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18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1B249-4C7C-439C-9859-6C33A4F9B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90D501-0FB5-433F-A9DA-B95EE2F0E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0DADF2-2B00-4232-81B2-6FB5DDB2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1C67C1-2FF4-40C0-8B8E-EEB2F60C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D03794-1B90-43AF-8BF7-5AE4D329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EE69AC-918C-4CB6-9FB4-8C3C458D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4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EE962-FC76-4D66-93FA-3B54FF7D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D3F153-5836-44F1-BBC3-3FBDCEF97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4CCFC7-3F95-4DDC-9472-9B5D81188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23F83B-209D-4373-8834-4A52A7103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564BBC5-CD88-475C-AD69-FF30FCC5B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DA2BBE-CBDD-40AA-A492-1457267A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508104-4DA4-4D16-AF83-9A508D7C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3A330BA-B4B2-46B1-B1A7-2642CC31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00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79A4B-F3F9-43FE-8E83-D72756DE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E558B8-A533-4975-9400-F17C4E5A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963231-8EA0-4392-A8B1-9A5EF2D1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4B0996-6D23-4350-8012-41F65A6E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91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C3F217-BB5E-4628-9A59-4BEC941C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E9169F-FC19-44C4-BFDA-495D6130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FACAF6-F7E5-44D5-B7C6-E375E67F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1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002A7-D9AC-4D3E-9BDE-FE0025D3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F2E35-17D7-4730-89ED-8BE199B12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21FA49-B384-4E7F-84D1-0481E069A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2DE4E5-8114-4944-9B09-33CB63BF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29EEAE-0005-47CA-8D72-3C9F03FB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134267-24DD-466B-B6C0-31E5446B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2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E4D88-669B-4C32-8A91-35361446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2B0CF5-0815-463B-8A8A-CE471E069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99727A-78CE-4A6F-B256-9DB7EAFE3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56B1D5-6E22-4D8F-B428-9CB0900B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55E221-FB7A-4F31-A563-8EEF3658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019F7B-6AC0-47E9-B43F-E820B201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8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1C9B1CD-51E5-4DC6-AAF6-718A2D527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A496C2-EB74-4815-AD53-9A021A2E2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7E6404-4F59-4F55-8285-D9A675731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F02A-16FA-4D88-8B08-3433ECC849E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9FAE22-380A-41C6-A0B9-27F7A5A7C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60D4EF-F5B4-4EF8-865F-6F76764E9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E4A1-B858-4753-8E58-7BBB8A470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08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EA03E-2BEE-489F-A496-5BC805105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113" y="1122363"/>
            <a:ext cx="9831977" cy="2387600"/>
          </a:xfrm>
        </p:spPr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Radioterapeutické ZIZ od instalace po ukončení používání a součinnost jednotlivých držitelů povolení v různých fázích životního cyklu radioterapeutického ZIZ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0FE02A-FD35-4BA3-B2E3-65DF873BF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20. 1. 2022 Praha</a:t>
            </a:r>
            <a:endParaRPr lang="cs-CZ" dirty="0"/>
          </a:p>
          <a:p>
            <a:r>
              <a:rPr lang="cs-CZ" dirty="0" smtClean="0"/>
              <a:t>Mgr. Barbora Havránková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91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474" y="235130"/>
            <a:ext cx="3402875" cy="1889761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Základní schéma procesu vydávání povolení k používání ZIZ v RT  </a:t>
            </a:r>
            <a:endParaRPr lang="cs-CZ" sz="20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3429" y="1"/>
            <a:ext cx="792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9F33-650D-4835-8EDB-D394C8C03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7115B-F32D-4A0E-8D83-C2A1107A1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B94A32D-3451-4EDB-9EED-6535E6A073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7999845"/>
              </p:ext>
            </p:extLst>
          </p:nvPr>
        </p:nvGraphicFramePr>
        <p:xfrm>
          <a:off x="1146699" y="2288219"/>
          <a:ext cx="457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C891835-AFBE-46DD-B54A-C72159C9B8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0358483"/>
              </p:ext>
            </p:extLst>
          </p:nvPr>
        </p:nvGraphicFramePr>
        <p:xfrm>
          <a:off x="5523390" y="2422910"/>
          <a:ext cx="4572000" cy="2473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1256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8557C-FEB6-4680-835A-33B5D3D4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Instalace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B65E9-C417-44AB-97B3-E1A12E8D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DP dle § odst. 2 písm. f) bod 5 zákona č. 263/2016  Sb.</a:t>
            </a:r>
          </a:p>
          <a:p>
            <a:r>
              <a:rPr lang="cs-CZ" dirty="0"/>
              <a:t>Vydání povolení má lhůtu dle správního řádu, tj. 90 dní</a:t>
            </a:r>
          </a:p>
          <a:p>
            <a:r>
              <a:rPr lang="cs-CZ" dirty="0"/>
              <a:t>Samotná instalace trvá týdny</a:t>
            </a:r>
          </a:p>
          <a:p>
            <a:r>
              <a:rPr lang="cs-CZ" dirty="0"/>
              <a:t>Součástí je provedení testů daných výrobcem po provedení instalace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38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501E4-829C-4567-9C76-552326753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Přejímací zkouška 1.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4156E-F3CD-418D-82E2-DC217E06F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DP dle § odst. 2 písm. f) bod 8 zákona č. 263/2016  Sb.</a:t>
            </a:r>
          </a:p>
          <a:p>
            <a:r>
              <a:rPr lang="cs-CZ" dirty="0"/>
              <a:t>Vydání povolení má lhůtu dle správního řádu, tj. 90 dní</a:t>
            </a:r>
          </a:p>
          <a:p>
            <a:r>
              <a:rPr lang="cs-CZ" dirty="0"/>
              <a:t>Samotná 1. část přejímací zkoušky (PZ 1. část) trvá řádově týdny až měsíc – záleží na ZIZ</a:t>
            </a:r>
          </a:p>
          <a:p>
            <a:r>
              <a:rPr lang="cs-CZ" dirty="0"/>
              <a:t>má zahrnovat veškeré testy všech parametrů včetně ověření dozimetrických parametrů</a:t>
            </a:r>
          </a:p>
          <a:p>
            <a:r>
              <a:rPr lang="cs-CZ" dirty="0"/>
              <a:t>Její součástí není provedení ATP, či jiných testů, které se provádí při instalaci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19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A05B0-1964-4915-AA6C-AE3B8876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Uvádění do provozu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C9F15-655B-49F5-8187-8B26ACF22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Provádí DP dle § odst. 2 písm. f) bod 5 zákona č. 263/2016  Sb. – tento způsob nakládání se ZIZ jde již za pracovištěm!</a:t>
            </a:r>
          </a:p>
          <a:p>
            <a:r>
              <a:rPr lang="cs-CZ" dirty="0"/>
              <a:t>Vydání povolení má lhůtu dle správního řádu, tj. 90 dní</a:t>
            </a:r>
          </a:p>
          <a:p>
            <a:r>
              <a:rPr lang="cs-CZ" dirty="0"/>
              <a:t>Samostatné uvádění do provozu trvá týdny, může i přes měsíc</a:t>
            </a:r>
          </a:p>
          <a:p>
            <a:r>
              <a:rPr lang="cs-CZ" dirty="0"/>
              <a:t>V rámci této etapy se provádí ověření naměřených a nabraných dat v rámci PZ 1. část, a to i skrze plánování a následné dozimetrické ověřování těchto plánů</a:t>
            </a:r>
          </a:p>
          <a:p>
            <a:r>
              <a:rPr lang="cs-CZ" dirty="0"/>
              <a:t>Doporučení je provést plánování a následnou dozimetrickou verifikaci tak aby to pokrylo veškerou zamýšlenou klinickou praxi daného pracoviště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94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D63C2-57C4-477E-8DD1-55CB04B8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Přejímací zkouška 2.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CAC7B-8012-4730-86ED-6CEE9CEC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stejný DP jako PZ 1. část </a:t>
            </a:r>
          </a:p>
          <a:p>
            <a:r>
              <a:rPr lang="cs-CZ" dirty="0"/>
              <a:t>Samotná PZ 2. část trvá již kratší dobu, ale opět spíše týden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34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2F6E28-7F4A-4968-B899-061F368F4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Audit před uvedením do klinického provozu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11D7F0-E4C4-4762-8289-003F576E2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SÚRO, </a:t>
            </a:r>
            <a:r>
              <a:rPr lang="cs-CZ" dirty="0" err="1"/>
              <a:t>v.v.i</a:t>
            </a:r>
            <a:r>
              <a:rPr lang="cs-CZ" dirty="0"/>
              <a:t>., případně jiný subjekt pověřený SÚJB</a:t>
            </a:r>
          </a:p>
          <a:p>
            <a:r>
              <a:rPr lang="cs-CZ" dirty="0"/>
              <a:t>Samotný audit trvá den – max. pár dní, v závislosti na daném ZIZ</a:t>
            </a:r>
          </a:p>
          <a:p>
            <a:r>
              <a:rPr lang="cs-CZ" dirty="0"/>
              <a:t>Pozor vyhodnocení a zpracování standardního auditu je ovšem otázka 2 – 3 týdnů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83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18E5F-7EE5-4A00-A7B1-1FC36D9AD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Používání ZIZ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C5C6-83A4-475A-9CC4-C9CA2BD32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DP dle § odst. 2 písm. f) bod 7 zákona č. 263/2016  Sb.</a:t>
            </a:r>
          </a:p>
          <a:p>
            <a:r>
              <a:rPr lang="cs-CZ" dirty="0"/>
              <a:t>Vydání povolení má lhůtu dle správního řádu, tj. 90 dní</a:t>
            </a:r>
          </a:p>
          <a:p>
            <a:r>
              <a:rPr lang="cs-CZ" dirty="0"/>
              <a:t>K žádosti je nutné mj. přiložit jak PZ 1. část, tak PZ 2. část i výsledek auditu</a:t>
            </a:r>
          </a:p>
          <a:p>
            <a:r>
              <a:rPr lang="cs-CZ" dirty="0"/>
              <a:t>V průběhu používání je nutná součinnost s jinými DP a to při: opravách, servisech, zkouškách dlouhodobé stability</a:t>
            </a:r>
          </a:p>
          <a:p>
            <a:r>
              <a:rPr lang="cs-CZ" dirty="0"/>
              <a:t>V průběhu používání lineárních urychlovačů se provádí i audity a TLD audity – spolupráce se SÚRO, </a:t>
            </a:r>
            <a:r>
              <a:rPr lang="cs-CZ" dirty="0" err="1"/>
              <a:t>v.v.i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495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468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Radioterapeutické ZIZ od instalace po ukončení používání a součinnost jednotlivých držitelů povolení v různých fázích životního cyklu radioterapeutického ZIZ</vt:lpstr>
      <vt:lpstr>Základní schéma procesu vydávání povolení k používání ZIZ v RT  </vt:lpstr>
      <vt:lpstr>Prezentace aplikace PowerPoint</vt:lpstr>
      <vt:lpstr>Instalace</vt:lpstr>
      <vt:lpstr>Přejímací zkouška 1. část</vt:lpstr>
      <vt:lpstr>Uvádění do provozu</vt:lpstr>
      <vt:lpstr>Přejímací zkouška 2. část</vt:lpstr>
      <vt:lpstr>Audit před uvedením do klinického provozu</vt:lpstr>
      <vt:lpstr>Používání ZIZ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Radioterapeutické ZIZ od instalace po ukončení používání a součinnost jednotlivých držitelů povolení v různých fázích životního cyklu radioterapeutického ZIZ</dc:title>
  <dc:creator>Martin Zemánek</dc:creator>
  <cp:lastModifiedBy>Berčík Čestmír</cp:lastModifiedBy>
  <cp:revision>7</cp:revision>
  <dcterms:created xsi:type="dcterms:W3CDTF">2022-01-19T09:51:58Z</dcterms:created>
  <dcterms:modified xsi:type="dcterms:W3CDTF">2022-01-20T05:31:55Z</dcterms:modified>
</cp:coreProperties>
</file>